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 id="2147483734" r:id="rId2"/>
  </p:sldMasterIdLst>
  <p:notesMasterIdLst>
    <p:notesMasterId r:id="rId24"/>
  </p:notesMasterIdLst>
  <p:sldIdLst>
    <p:sldId id="257" r:id="rId3"/>
    <p:sldId id="285" r:id="rId4"/>
    <p:sldId id="262" r:id="rId5"/>
    <p:sldId id="2142534655" r:id="rId6"/>
    <p:sldId id="2142534633" r:id="rId7"/>
    <p:sldId id="265" r:id="rId8"/>
    <p:sldId id="2142534652" r:id="rId9"/>
    <p:sldId id="2142534628" r:id="rId10"/>
    <p:sldId id="2142534637" r:id="rId11"/>
    <p:sldId id="2142534649" r:id="rId12"/>
    <p:sldId id="2142534641" r:id="rId13"/>
    <p:sldId id="2142534640" r:id="rId14"/>
    <p:sldId id="263" r:id="rId15"/>
    <p:sldId id="270" r:id="rId16"/>
    <p:sldId id="2142534643" r:id="rId17"/>
    <p:sldId id="2142534650" r:id="rId18"/>
    <p:sldId id="2142534651" r:id="rId19"/>
    <p:sldId id="278" r:id="rId20"/>
    <p:sldId id="2142534646" r:id="rId21"/>
    <p:sldId id="2142534647" r:id="rId22"/>
    <p:sldId id="2142534648" r:id="rId23"/>
  </p:sldIdLst>
  <p:sldSz cx="24382413" cy="13716000"/>
  <p:notesSz cx="7315200" cy="9601200"/>
  <p:embeddedFontLst>
    <p:embeddedFont>
      <p:font typeface="Calibri" panose="020F0502020204030204" pitchFamily="34" charset="0"/>
      <p:regular r:id="rId25"/>
      <p:bold r:id="rId26"/>
      <p:italic r:id="rId27"/>
      <p:boldItalic r:id="rId28"/>
    </p:embeddedFont>
    <p:embeddedFont>
      <p:font typeface="Font Awesome 5 Brands Regular" panose="020B0604020202020204" charset="0"/>
      <p:regular r:id="rId29"/>
    </p:embeddedFont>
    <p:embeddedFont>
      <p:font typeface="Font Awesome 5 Free Solid" panose="020B0604020202020204" charset="0"/>
      <p:bold r:id="rId30"/>
    </p:embeddedFont>
    <p:embeddedFont>
      <p:font typeface="Josefin Sans" pitchFamily="2" charset="0"/>
      <p:regular r:id="rId31"/>
      <p:bold r:id="rId32"/>
      <p:italic r:id="rId33"/>
      <p:boldItalic r:id="rId34"/>
    </p:embeddedFont>
    <p:embeddedFont>
      <p:font typeface="Lato Light" panose="020F0302020204030203" pitchFamily="34" charset="0"/>
      <p:regular r:id="rId35"/>
      <p:italic r:id="rId36"/>
    </p:embeddedFont>
    <p:embeddedFont>
      <p:font typeface="Montserrat ExtraBold" panose="00000900000000000000" pitchFamily="2" charset="0"/>
      <p:bold r:id="rId37"/>
      <p:italic r:id="rId38"/>
      <p:boldItalic r:id="rId39"/>
    </p:embeddedFont>
    <p:embeddedFont>
      <p:font typeface="Montserrat Light" panose="00000400000000000000" pitchFamily="2" charset="0"/>
      <p:regular r:id="rId40"/>
      <p:italic r:id="rId41"/>
    </p:embeddedFont>
    <p:embeddedFont>
      <p:font typeface="Open Sans" panose="020B0606030504020204" pitchFamily="34"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Poppins Light" panose="00000400000000000000" pitchFamily="2" charset="0"/>
      <p:regular r:id="rId50"/>
      <p:italic r:id="rId51"/>
    </p:embeddedFont>
    <p:embeddedFont>
      <p:font typeface="Poppins SemiBold" panose="00000700000000000000" pitchFamily="2" charset="0"/>
      <p:regular r:id="rId52"/>
      <p:bold r:id="rId53"/>
      <p:italic r:id="rId54"/>
      <p:boldItalic r:id="rId55"/>
    </p:embeddedFont>
    <p:embeddedFont>
      <p:font typeface="Sora Light" panose="020B0604020202020204" charset="0"/>
      <p:regular r:id="rId56"/>
    </p:embeddedFont>
    <p:embeddedFont>
      <p:font typeface="Sora Semibold" panose="020B0604020202020204" charset="0"/>
      <p:regular r:id="rId57"/>
      <p:bold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7AE"/>
    <a:srgbClr val="898D97"/>
    <a:srgbClr val="9ACA41"/>
    <a:srgbClr val="EDEFF4"/>
    <a:srgbClr val="00CC99"/>
    <a:srgbClr val="EDE941"/>
    <a:srgbClr val="F8F9FE"/>
    <a:srgbClr val="212529"/>
    <a:srgbClr val="66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A8367-6A5F-4F28-B3E4-5D2CF7A43F99}" v="1" dt="2023-04-24T23:18:15.1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67" autoAdjust="0"/>
    <p:restoredTop sz="94660"/>
  </p:normalViewPr>
  <p:slideViewPr>
    <p:cSldViewPr snapToGrid="0" showGuides="1">
      <p:cViewPr varScale="1">
        <p:scale>
          <a:sx n="43" d="100"/>
          <a:sy n="43" d="100"/>
        </p:scale>
        <p:origin x="845" y="168"/>
      </p:cViewPr>
      <p:guideLst>
        <p:guide orient="horz" pos="4320"/>
        <p:guide pos="76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font" Target="fonts/font31.fntdata"/><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font" Target="fonts/font34.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font" Target="fonts/font32.fntdata"/><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2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7.fntdata"/><Relationship Id="rId54" Type="http://schemas.openxmlformats.org/officeDocument/2006/relationships/font" Target="fonts/font3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font" Target="fonts/font33.fntdata"/><Relationship Id="rId10" Type="http://schemas.openxmlformats.org/officeDocument/2006/relationships/slide" Target="slides/slide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Giovannetti" userId="85f2e304-5e93-44df-a211-8262c3f3969d" providerId="ADAL" clId="{3A0A8367-6A5F-4F28-B3E4-5D2CF7A43F99}"/>
    <pc:docChg chg="modSld modNotesMaster">
      <pc:chgData name="Nick Giovannetti" userId="85f2e304-5e93-44df-a211-8262c3f3969d" providerId="ADAL" clId="{3A0A8367-6A5F-4F28-B3E4-5D2CF7A43F99}" dt="2023-04-25T16:15:37.067" v="85" actId="115"/>
      <pc:docMkLst>
        <pc:docMk/>
      </pc:docMkLst>
      <pc:sldChg chg="modSp mod">
        <pc:chgData name="Nick Giovannetti" userId="85f2e304-5e93-44df-a211-8262c3f3969d" providerId="ADAL" clId="{3A0A8367-6A5F-4F28-B3E4-5D2CF7A43F99}" dt="2023-04-25T16:15:37.067" v="85" actId="115"/>
        <pc:sldMkLst>
          <pc:docMk/>
          <pc:sldMk cId="1462490383" sldId="2142534647"/>
        </pc:sldMkLst>
        <pc:spChg chg="mod">
          <ac:chgData name="Nick Giovannetti" userId="85f2e304-5e93-44df-a211-8262c3f3969d" providerId="ADAL" clId="{3A0A8367-6A5F-4F28-B3E4-5D2CF7A43F99}" dt="2023-04-25T16:15:37.067" v="85" actId="115"/>
          <ac:spMkLst>
            <pc:docMk/>
            <pc:sldMk cId="1462490383" sldId="2142534647"/>
            <ac:spMk id="8" creationId="{7926F014-1959-3ED2-B20D-85DBE98831D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ntegrismgt-my.sharepoint.com/personal/subhas_fagu_integris-mgt_com/Documents/Attachments/2022%20CSC%20from%20I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23157259916342"/>
          <c:y val="2.5650787751849837E-2"/>
          <c:w val="0.57923836914613669"/>
          <c:h val="0.94356826694593032"/>
        </c:manualLayout>
      </c:layout>
      <c:pieChart>
        <c:varyColors val="1"/>
        <c:ser>
          <c:idx val="0"/>
          <c:order val="0"/>
          <c:tx>
            <c:strRef>
              <c:f>Sheet1!$B$1</c:f>
              <c:strCache>
                <c:ptCount val="1"/>
                <c:pt idx="0">
                  <c:v>Sales</c:v>
                </c:pt>
              </c:strCache>
            </c:strRef>
          </c:tx>
          <c:dPt>
            <c:idx val="0"/>
            <c:bubble3D val="0"/>
            <c:spPr>
              <a:solidFill>
                <a:srgbClr val="EDE941"/>
              </a:solidFill>
              <a:ln w="19050">
                <a:solidFill>
                  <a:schemeClr val="lt1"/>
                </a:solidFill>
              </a:ln>
              <a:effectLst/>
            </c:spPr>
            <c:extLst>
              <c:ext xmlns:c16="http://schemas.microsoft.com/office/drawing/2014/chart" uri="{C3380CC4-5D6E-409C-BE32-E72D297353CC}">
                <c16:uniqueId val="{00000002-B2D2-45C9-8D8D-D4DA10092B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50-434E-A8D7-950E9CD4709C}"/>
              </c:ext>
            </c:extLst>
          </c:dPt>
          <c:dPt>
            <c:idx val="2"/>
            <c:bubble3D val="0"/>
            <c:spPr>
              <a:solidFill>
                <a:srgbClr val="1E87AE"/>
              </a:solidFill>
              <a:ln w="19050">
                <a:solidFill>
                  <a:schemeClr val="lt1"/>
                </a:solidFill>
              </a:ln>
              <a:effectLst/>
            </c:spPr>
            <c:extLst>
              <c:ext xmlns:c16="http://schemas.microsoft.com/office/drawing/2014/chart" uri="{C3380CC4-5D6E-409C-BE32-E72D297353CC}">
                <c16:uniqueId val="{00000001-B2D2-45C9-8D8D-D4DA10092B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50-434E-A8D7-950E9CD4709C}"/>
              </c:ext>
            </c:extLst>
          </c:dPt>
          <c:cat>
            <c:numRef>
              <c:f>Sheet1!$A$2:$A$5</c:f>
              <c:numCache>
                <c:formatCode>General</c:formatCode>
                <c:ptCount val="4"/>
              </c:numCache>
            </c:numRef>
          </c:cat>
          <c:val>
            <c:numRef>
              <c:f>Sheet1!$B$2:$B$5</c:f>
              <c:numCache>
                <c:formatCode>General</c:formatCode>
                <c:ptCount val="4"/>
                <c:pt idx="0">
                  <c:v>5</c:v>
                </c:pt>
                <c:pt idx="1">
                  <c:v>5</c:v>
                </c:pt>
                <c:pt idx="2">
                  <c:v>5</c:v>
                </c:pt>
              </c:numCache>
            </c:numRef>
          </c:val>
          <c:extLst>
            <c:ext xmlns:c16="http://schemas.microsoft.com/office/drawing/2014/chart" uri="{C3380CC4-5D6E-409C-BE32-E72D297353CC}">
              <c16:uniqueId val="{00000000-B2D2-45C9-8D8D-D4DA10092B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9.1428355524657307E-2"/>
          <c:y val="9.0604104450230899E-2"/>
          <c:w val="0.881700243323711"/>
          <c:h val="0.81239896199080697"/>
        </c:manualLayout>
      </c:layout>
      <c:lineChart>
        <c:grouping val="standard"/>
        <c:varyColors val="0"/>
        <c:ser>
          <c:idx val="0"/>
          <c:order val="0"/>
          <c:tx>
            <c:v>RRSP</c:v>
          </c:tx>
          <c:spPr>
            <a:ln w="63500" cap="rnd">
              <a:solidFill>
                <a:schemeClr val="accent1">
                  <a:shade val="53000"/>
                </a:schemeClr>
              </a:solidFill>
            </a:ln>
            <a:effectLst>
              <a:glow rad="139700">
                <a:schemeClr val="accent1">
                  <a:shade val="53000"/>
                  <a:satMod val="175000"/>
                  <a:alpha val="14000"/>
                </a:schemeClr>
              </a:glow>
            </a:effectLst>
          </c:spPr>
          <c:marker>
            <c:symbol val="none"/>
          </c:marker>
          <c:cat>
            <c:numRef>
              <c:f>'2022 Data'!$B$8:$B$54</c:f>
              <c:numCache>
                <c:formatCode>General</c:formatCode>
                <c:ptCount val="47"/>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pt idx="38">
                  <c:v>56</c:v>
                </c:pt>
                <c:pt idx="39">
                  <c:v>57</c:v>
                </c:pt>
                <c:pt idx="40">
                  <c:v>58</c:v>
                </c:pt>
                <c:pt idx="41">
                  <c:v>59</c:v>
                </c:pt>
                <c:pt idx="42">
                  <c:v>60</c:v>
                </c:pt>
                <c:pt idx="43">
                  <c:v>61</c:v>
                </c:pt>
                <c:pt idx="44">
                  <c:v>62</c:v>
                </c:pt>
                <c:pt idx="45">
                  <c:v>63</c:v>
                </c:pt>
                <c:pt idx="46">
                  <c:v>64</c:v>
                </c:pt>
              </c:numCache>
            </c:numRef>
          </c:cat>
          <c:val>
            <c:numRef>
              <c:f>'2022 Data'!$C$8:$C$54</c:f>
              <c:numCache>
                <c:formatCode>_(* #,##0_);_(* \(#,##0\);_(* "-"??_);_(@_)</c:formatCode>
                <c:ptCount val="47"/>
                <c:pt idx="0">
                  <c:v>29210</c:v>
                </c:pt>
                <c:pt idx="1">
                  <c:v>29210</c:v>
                </c:pt>
                <c:pt idx="2">
                  <c:v>29210</c:v>
                </c:pt>
                <c:pt idx="3">
                  <c:v>29210</c:v>
                </c:pt>
                <c:pt idx="4">
                  <c:v>29210</c:v>
                </c:pt>
                <c:pt idx="5">
                  <c:v>29210</c:v>
                </c:pt>
                <c:pt idx="6">
                  <c:v>29210</c:v>
                </c:pt>
                <c:pt idx="7">
                  <c:v>29210</c:v>
                </c:pt>
                <c:pt idx="8">
                  <c:v>29210</c:v>
                </c:pt>
                <c:pt idx="9">
                  <c:v>29210</c:v>
                </c:pt>
                <c:pt idx="10">
                  <c:v>29210</c:v>
                </c:pt>
                <c:pt idx="11">
                  <c:v>29210</c:v>
                </c:pt>
                <c:pt idx="12">
                  <c:v>29210</c:v>
                </c:pt>
                <c:pt idx="13">
                  <c:v>29210</c:v>
                </c:pt>
                <c:pt idx="14">
                  <c:v>29210</c:v>
                </c:pt>
                <c:pt idx="15">
                  <c:v>29210</c:v>
                </c:pt>
                <c:pt idx="16">
                  <c:v>29210</c:v>
                </c:pt>
                <c:pt idx="17">
                  <c:v>29210</c:v>
                </c:pt>
                <c:pt idx="18">
                  <c:v>29210</c:v>
                </c:pt>
                <c:pt idx="19">
                  <c:v>29210</c:v>
                </c:pt>
                <c:pt idx="20">
                  <c:v>29210</c:v>
                </c:pt>
                <c:pt idx="21">
                  <c:v>29210</c:v>
                </c:pt>
                <c:pt idx="22">
                  <c:v>29210</c:v>
                </c:pt>
                <c:pt idx="23">
                  <c:v>29210</c:v>
                </c:pt>
                <c:pt idx="24">
                  <c:v>29210</c:v>
                </c:pt>
                <c:pt idx="25">
                  <c:v>29210</c:v>
                </c:pt>
                <c:pt idx="26">
                  <c:v>29210</c:v>
                </c:pt>
                <c:pt idx="27">
                  <c:v>29210</c:v>
                </c:pt>
                <c:pt idx="28">
                  <c:v>29210</c:v>
                </c:pt>
                <c:pt idx="29">
                  <c:v>29210</c:v>
                </c:pt>
                <c:pt idx="30">
                  <c:v>29210</c:v>
                </c:pt>
                <c:pt idx="31">
                  <c:v>29210</c:v>
                </c:pt>
                <c:pt idx="32">
                  <c:v>29210</c:v>
                </c:pt>
                <c:pt idx="33">
                  <c:v>29210</c:v>
                </c:pt>
                <c:pt idx="34">
                  <c:v>29210</c:v>
                </c:pt>
                <c:pt idx="35">
                  <c:v>29210</c:v>
                </c:pt>
                <c:pt idx="36">
                  <c:v>29210</c:v>
                </c:pt>
                <c:pt idx="37">
                  <c:v>29210</c:v>
                </c:pt>
                <c:pt idx="38">
                  <c:v>29210</c:v>
                </c:pt>
                <c:pt idx="39">
                  <c:v>29210</c:v>
                </c:pt>
                <c:pt idx="40">
                  <c:v>29210</c:v>
                </c:pt>
                <c:pt idx="41">
                  <c:v>29210</c:v>
                </c:pt>
                <c:pt idx="42">
                  <c:v>29210</c:v>
                </c:pt>
                <c:pt idx="43">
                  <c:v>29210</c:v>
                </c:pt>
                <c:pt idx="44">
                  <c:v>29210</c:v>
                </c:pt>
                <c:pt idx="45">
                  <c:v>29210</c:v>
                </c:pt>
                <c:pt idx="46">
                  <c:v>29210</c:v>
                </c:pt>
              </c:numCache>
            </c:numRef>
          </c:val>
          <c:smooth val="0"/>
          <c:extLst>
            <c:ext xmlns:c16="http://schemas.microsoft.com/office/drawing/2014/chart" uri="{C3380CC4-5D6E-409C-BE32-E72D297353CC}">
              <c16:uniqueId val="{00000000-CC42-4D28-A1BF-591497349552}"/>
            </c:ext>
          </c:extLst>
        </c:ser>
        <c:ser>
          <c:idx val="2"/>
          <c:order val="1"/>
          <c:tx>
            <c:v>DB</c:v>
          </c:tx>
          <c:spPr>
            <a:ln w="63500" cap="rnd">
              <a:solidFill>
                <a:schemeClr val="accent1"/>
              </a:solidFill>
            </a:ln>
            <a:effectLst>
              <a:glow rad="139700">
                <a:schemeClr val="accent1">
                  <a:satMod val="175000"/>
                  <a:alpha val="14000"/>
                </a:schemeClr>
              </a:glow>
            </a:effectLst>
          </c:spPr>
          <c:marker>
            <c:symbol val="none"/>
          </c:marker>
          <c:cat>
            <c:numRef>
              <c:f>'2022 Data'!$B$8:$B$54</c:f>
              <c:numCache>
                <c:formatCode>General</c:formatCode>
                <c:ptCount val="47"/>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pt idx="38">
                  <c:v>56</c:v>
                </c:pt>
                <c:pt idx="39">
                  <c:v>57</c:v>
                </c:pt>
                <c:pt idx="40">
                  <c:v>58</c:v>
                </c:pt>
                <c:pt idx="41">
                  <c:v>59</c:v>
                </c:pt>
                <c:pt idx="42">
                  <c:v>60</c:v>
                </c:pt>
                <c:pt idx="43">
                  <c:v>61</c:v>
                </c:pt>
                <c:pt idx="44">
                  <c:v>62</c:v>
                </c:pt>
                <c:pt idx="45">
                  <c:v>63</c:v>
                </c:pt>
                <c:pt idx="46">
                  <c:v>64</c:v>
                </c:pt>
              </c:numCache>
            </c:numRef>
          </c:cat>
          <c:val>
            <c:numRef>
              <c:f>'2022 Data'!$E$8:$E$54</c:f>
              <c:numCache>
                <c:formatCode>_(* #,##0_);_(* \(#,##0\);_(* "-"??_);_(@_)</c:formatCode>
                <c:ptCount val="47"/>
                <c:pt idx="0">
                  <c:v>21312</c:v>
                </c:pt>
                <c:pt idx="1">
                  <c:v>21716</c:v>
                </c:pt>
                <c:pt idx="2">
                  <c:v>22128</c:v>
                </c:pt>
                <c:pt idx="3">
                  <c:v>22547</c:v>
                </c:pt>
                <c:pt idx="4">
                  <c:v>22975</c:v>
                </c:pt>
                <c:pt idx="5">
                  <c:v>23410</c:v>
                </c:pt>
                <c:pt idx="6">
                  <c:v>23854</c:v>
                </c:pt>
                <c:pt idx="7">
                  <c:v>24306</c:v>
                </c:pt>
                <c:pt idx="8">
                  <c:v>24767</c:v>
                </c:pt>
                <c:pt idx="9">
                  <c:v>25237</c:v>
                </c:pt>
                <c:pt idx="10">
                  <c:v>25715</c:v>
                </c:pt>
                <c:pt idx="11">
                  <c:v>26202</c:v>
                </c:pt>
                <c:pt idx="12">
                  <c:v>26699</c:v>
                </c:pt>
                <c:pt idx="13">
                  <c:v>27205</c:v>
                </c:pt>
                <c:pt idx="14">
                  <c:v>27721</c:v>
                </c:pt>
                <c:pt idx="15">
                  <c:v>28247</c:v>
                </c:pt>
                <c:pt idx="16">
                  <c:v>28782</c:v>
                </c:pt>
                <c:pt idx="17">
                  <c:v>29328</c:v>
                </c:pt>
                <c:pt idx="18">
                  <c:v>29884</c:v>
                </c:pt>
                <c:pt idx="19">
                  <c:v>30450</c:v>
                </c:pt>
                <c:pt idx="20">
                  <c:v>31027</c:v>
                </c:pt>
                <c:pt idx="21">
                  <c:v>31616</c:v>
                </c:pt>
                <c:pt idx="22">
                  <c:v>32215</c:v>
                </c:pt>
                <c:pt idx="23">
                  <c:v>32826</c:v>
                </c:pt>
                <c:pt idx="24">
                  <c:v>33448</c:v>
                </c:pt>
                <c:pt idx="25">
                  <c:v>34082</c:v>
                </c:pt>
                <c:pt idx="26">
                  <c:v>34728</c:v>
                </c:pt>
                <c:pt idx="27">
                  <c:v>35386</c:v>
                </c:pt>
                <c:pt idx="28">
                  <c:v>36057</c:v>
                </c:pt>
                <c:pt idx="29">
                  <c:v>36741</c:v>
                </c:pt>
                <c:pt idx="30">
                  <c:v>37437</c:v>
                </c:pt>
                <c:pt idx="31">
                  <c:v>38147</c:v>
                </c:pt>
                <c:pt idx="32">
                  <c:v>38870</c:v>
                </c:pt>
                <c:pt idx="33">
                  <c:v>39607</c:v>
                </c:pt>
                <c:pt idx="34">
                  <c:v>40358</c:v>
                </c:pt>
                <c:pt idx="35">
                  <c:v>41123</c:v>
                </c:pt>
                <c:pt idx="36">
                  <c:v>41903</c:v>
                </c:pt>
                <c:pt idx="37">
                  <c:v>42697</c:v>
                </c:pt>
                <c:pt idx="38">
                  <c:v>43506</c:v>
                </c:pt>
                <c:pt idx="39">
                  <c:v>44331</c:v>
                </c:pt>
                <c:pt idx="40">
                  <c:v>45172</c:v>
                </c:pt>
                <c:pt idx="41">
                  <c:v>46028</c:v>
                </c:pt>
                <c:pt idx="42">
                  <c:v>46900</c:v>
                </c:pt>
                <c:pt idx="43">
                  <c:v>47790</c:v>
                </c:pt>
                <c:pt idx="44">
                  <c:v>48696</c:v>
                </c:pt>
                <c:pt idx="45">
                  <c:v>49619</c:v>
                </c:pt>
                <c:pt idx="46">
                  <c:v>50559</c:v>
                </c:pt>
              </c:numCache>
            </c:numRef>
          </c:val>
          <c:smooth val="0"/>
          <c:extLst>
            <c:ext xmlns:c16="http://schemas.microsoft.com/office/drawing/2014/chart" uri="{C3380CC4-5D6E-409C-BE32-E72D297353CC}">
              <c16:uniqueId val="{00000001-CC42-4D28-A1BF-591497349552}"/>
            </c:ext>
          </c:extLst>
        </c:ser>
        <c:ser>
          <c:idx val="4"/>
          <c:order val="2"/>
          <c:tx>
            <c:v>DC</c:v>
          </c:tx>
          <c:spPr>
            <a:ln w="63500" cap="rnd">
              <a:solidFill>
                <a:srgbClr val="9ACA41"/>
              </a:solidFill>
            </a:ln>
            <a:effectLst>
              <a:glow rad="139700">
                <a:schemeClr val="accent1">
                  <a:tint val="54000"/>
                  <a:satMod val="175000"/>
                  <a:alpha val="14000"/>
                </a:schemeClr>
              </a:glow>
            </a:effectLst>
          </c:spPr>
          <c:marker>
            <c:symbol val="none"/>
          </c:marker>
          <c:cat>
            <c:numRef>
              <c:f>'2022 Data'!$B$8:$B$54</c:f>
              <c:numCache>
                <c:formatCode>General</c:formatCode>
                <c:ptCount val="47"/>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pt idx="38">
                  <c:v>56</c:v>
                </c:pt>
                <c:pt idx="39">
                  <c:v>57</c:v>
                </c:pt>
                <c:pt idx="40">
                  <c:v>58</c:v>
                </c:pt>
                <c:pt idx="41">
                  <c:v>59</c:v>
                </c:pt>
                <c:pt idx="42">
                  <c:v>60</c:v>
                </c:pt>
                <c:pt idx="43">
                  <c:v>61</c:v>
                </c:pt>
                <c:pt idx="44">
                  <c:v>62</c:v>
                </c:pt>
                <c:pt idx="45">
                  <c:v>63</c:v>
                </c:pt>
                <c:pt idx="46">
                  <c:v>64</c:v>
                </c:pt>
              </c:numCache>
            </c:numRef>
          </c:cat>
          <c:val>
            <c:numRef>
              <c:f>'2022 Data'!$G$8:$G$54</c:f>
              <c:numCache>
                <c:formatCode>_(* #,##0_);_(* \(#,##0\);_(* "-"??_);_(@_)</c:formatCode>
                <c:ptCount val="47"/>
                <c:pt idx="0">
                  <c:v>30780</c:v>
                </c:pt>
                <c:pt idx="1">
                  <c:v>30780</c:v>
                </c:pt>
                <c:pt idx="2">
                  <c:v>30780</c:v>
                </c:pt>
                <c:pt idx="3">
                  <c:v>30780</c:v>
                </c:pt>
                <c:pt idx="4">
                  <c:v>30780</c:v>
                </c:pt>
                <c:pt idx="5">
                  <c:v>30780</c:v>
                </c:pt>
                <c:pt idx="6">
                  <c:v>30780</c:v>
                </c:pt>
                <c:pt idx="7">
                  <c:v>30780</c:v>
                </c:pt>
                <c:pt idx="8">
                  <c:v>30780</c:v>
                </c:pt>
                <c:pt idx="9">
                  <c:v>30780</c:v>
                </c:pt>
                <c:pt idx="10">
                  <c:v>30780</c:v>
                </c:pt>
                <c:pt idx="11">
                  <c:v>30780</c:v>
                </c:pt>
                <c:pt idx="12">
                  <c:v>30780</c:v>
                </c:pt>
                <c:pt idx="13">
                  <c:v>30780</c:v>
                </c:pt>
                <c:pt idx="14">
                  <c:v>30780</c:v>
                </c:pt>
                <c:pt idx="15">
                  <c:v>30780</c:v>
                </c:pt>
                <c:pt idx="16">
                  <c:v>30780</c:v>
                </c:pt>
                <c:pt idx="17">
                  <c:v>30780</c:v>
                </c:pt>
                <c:pt idx="18">
                  <c:v>30780</c:v>
                </c:pt>
                <c:pt idx="19">
                  <c:v>30780</c:v>
                </c:pt>
                <c:pt idx="20">
                  <c:v>30780</c:v>
                </c:pt>
                <c:pt idx="21">
                  <c:v>30780</c:v>
                </c:pt>
                <c:pt idx="22">
                  <c:v>30780</c:v>
                </c:pt>
                <c:pt idx="23">
                  <c:v>30780</c:v>
                </c:pt>
                <c:pt idx="24">
                  <c:v>30780</c:v>
                </c:pt>
                <c:pt idx="25">
                  <c:v>30780</c:v>
                </c:pt>
                <c:pt idx="26">
                  <c:v>30780</c:v>
                </c:pt>
                <c:pt idx="27">
                  <c:v>30780</c:v>
                </c:pt>
                <c:pt idx="28">
                  <c:v>30780</c:v>
                </c:pt>
                <c:pt idx="29">
                  <c:v>30780</c:v>
                </c:pt>
                <c:pt idx="30">
                  <c:v>30780</c:v>
                </c:pt>
                <c:pt idx="31">
                  <c:v>30780</c:v>
                </c:pt>
                <c:pt idx="32">
                  <c:v>30780</c:v>
                </c:pt>
                <c:pt idx="33">
                  <c:v>30780</c:v>
                </c:pt>
                <c:pt idx="34">
                  <c:v>30780</c:v>
                </c:pt>
                <c:pt idx="35">
                  <c:v>30780</c:v>
                </c:pt>
                <c:pt idx="36">
                  <c:v>30780</c:v>
                </c:pt>
                <c:pt idx="37">
                  <c:v>30780</c:v>
                </c:pt>
                <c:pt idx="38">
                  <c:v>30780</c:v>
                </c:pt>
                <c:pt idx="39">
                  <c:v>30780</c:v>
                </c:pt>
                <c:pt idx="40">
                  <c:v>30780</c:v>
                </c:pt>
                <c:pt idx="41">
                  <c:v>30780</c:v>
                </c:pt>
                <c:pt idx="42">
                  <c:v>30780</c:v>
                </c:pt>
                <c:pt idx="43">
                  <c:v>30780</c:v>
                </c:pt>
                <c:pt idx="44">
                  <c:v>30780</c:v>
                </c:pt>
                <c:pt idx="45">
                  <c:v>30780</c:v>
                </c:pt>
                <c:pt idx="46">
                  <c:v>30780</c:v>
                </c:pt>
              </c:numCache>
            </c:numRef>
          </c:val>
          <c:smooth val="0"/>
          <c:extLst>
            <c:ext xmlns:c16="http://schemas.microsoft.com/office/drawing/2014/chart" uri="{C3380CC4-5D6E-409C-BE32-E72D297353CC}">
              <c16:uniqueId val="{00000002-CC42-4D28-A1BF-591497349552}"/>
            </c:ext>
          </c:extLst>
        </c:ser>
        <c:dLbls>
          <c:showLegendKey val="0"/>
          <c:showVal val="0"/>
          <c:showCatName val="0"/>
          <c:showSerName val="0"/>
          <c:showPercent val="0"/>
          <c:showBubbleSize val="0"/>
        </c:dLbls>
        <c:smooth val="0"/>
        <c:axId val="-1026342848"/>
        <c:axId val="-1198503824"/>
      </c:lineChart>
      <c:catAx>
        <c:axId val="-102634284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1198503824"/>
        <c:crosses val="autoZero"/>
        <c:auto val="0"/>
        <c:lblAlgn val="ctr"/>
        <c:lblOffset val="100"/>
        <c:noMultiLvlLbl val="0"/>
      </c:catAx>
      <c:valAx>
        <c:axId val="-1198503824"/>
        <c:scaling>
          <c:orientation val="minMax"/>
          <c:max val="42000"/>
          <c:min val="15000"/>
        </c:scaling>
        <c:delete val="0"/>
        <c:axPos val="l"/>
        <c:majorGridlines>
          <c:spPr>
            <a:ln w="9525" cap="flat" cmpd="sng" algn="ctr">
              <a:solidFill>
                <a:schemeClr val="dk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1026342848"/>
        <c:crosses val="autoZero"/>
        <c:crossBetween val="between"/>
        <c:majorUnit val="2500"/>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chart>
  <c:spPr>
    <a:solidFill>
      <a:srgbClr val="EDEFF4"/>
    </a:solidFill>
    <a:ln w="9525" cap="flat" cmpd="sng" algn="ctr">
      <a:solidFill>
        <a:schemeClr val="dk1">
          <a:lumMod val="15000"/>
          <a:lumOff val="85000"/>
        </a:schemeClr>
      </a:solidFill>
      <a:round/>
    </a:ln>
    <a:effectLst/>
  </c:spPr>
  <c:txPr>
    <a:bodyPr/>
    <a:lstStyle/>
    <a:p>
      <a:pPr>
        <a:defRPr sz="1800" b="1">
          <a:solidFill>
            <a:schemeClr val="tx1"/>
          </a:solidFill>
          <a:latin typeface="Poppins" panose="00000500000000000000" pitchFamily="2" charset="0"/>
          <a:cs typeface="Poppins" panose="000005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uk-U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35BB923-2AB0-480B-8BCB-5007E252E571}" type="datetimeFigureOut">
              <a:rPr lang="uk-UA" smtClean="0"/>
              <a:t>24.04.2023</a:t>
            </a:fld>
            <a:endParaRPr lang="uk-U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uk-U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uk-U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07FE72B-2974-4EFC-BF99-3BDBD38A7430}" type="slidenum">
              <a:rPr lang="uk-UA" smtClean="0"/>
              <a:t>‹#›</a:t>
            </a:fld>
            <a:endParaRPr lang="uk-UA"/>
          </a:p>
        </p:txBody>
      </p:sp>
    </p:spTree>
    <p:extLst>
      <p:ext uri="{BB962C8B-B14F-4D97-AF65-F5344CB8AC3E}">
        <p14:creationId xmlns:p14="http://schemas.microsoft.com/office/powerpoint/2010/main" val="331730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5" name="Picture Placeholder 4"/>
          <p:cNvSpPr>
            <a:spLocks noGrp="1"/>
          </p:cNvSpPr>
          <p:nvPr>
            <p:ph type="pic" sz="quarter" idx="12"/>
          </p:nvPr>
        </p:nvSpPr>
        <p:spPr>
          <a:xfrm>
            <a:off x="13631863" y="2536825"/>
            <a:ext cx="7920037" cy="7920000"/>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8" name="Text Placeholder 2"/>
          <p:cNvSpPr>
            <a:spLocks noGrp="1"/>
          </p:cNvSpPr>
          <p:nvPr>
            <p:ph type="body" sz="quarter" idx="13" hasCustomPrompt="1"/>
          </p:nvPr>
        </p:nvSpPr>
        <p:spPr>
          <a:xfrm>
            <a:off x="3549650" y="7578725"/>
            <a:ext cx="8640764" cy="1489639"/>
          </a:xfrm>
          <a:prstGeom prst="rect">
            <a:avLst/>
          </a:prstGeom>
        </p:spPr>
        <p:txBody>
          <a:bodyPr wrap="square" lIns="360000" tIns="0" rIns="0" bIns="0">
            <a:spAutoFit/>
          </a:bodyPr>
          <a:lstStyle>
            <a:lvl1pPr marL="0" indent="0">
              <a:lnSpc>
                <a:spcPct val="110000"/>
              </a:lnSpc>
              <a:spcBef>
                <a:spcPts val="0"/>
              </a:spcBef>
              <a:buNone/>
              <a:defRPr sz="4400">
                <a:solidFill>
                  <a:schemeClr val="tx1"/>
                </a:solidFill>
                <a:latin typeface="+mn-lt"/>
              </a:defRPr>
            </a:lvl1pPr>
          </a:lstStyle>
          <a:p>
            <a:pPr lvl="0"/>
            <a:r>
              <a:rPr lang="en-US" dirty="0"/>
              <a:t>Business Sales</a:t>
            </a:r>
            <a:br>
              <a:rPr lang="en-US" dirty="0"/>
            </a:br>
            <a:r>
              <a:rPr lang="en-US" dirty="0"/>
              <a:t>PowerPoint Template</a:t>
            </a:r>
          </a:p>
        </p:txBody>
      </p:sp>
      <p:sp>
        <p:nvSpPr>
          <p:cNvPr id="9" name="Text Placeholder">
            <a:extLst>
              <a:ext uri="{FF2B5EF4-FFF2-40B4-BE49-F238E27FC236}">
                <a16:creationId xmlns:a16="http://schemas.microsoft.com/office/drawing/2014/main" id="{C62B58D0-E1C1-46E9-ACC5-BF81719C360F}"/>
              </a:ext>
            </a:extLst>
          </p:cNvPr>
          <p:cNvSpPr>
            <a:spLocks noGrp="1"/>
          </p:cNvSpPr>
          <p:nvPr>
            <p:ph type="body" sz="quarter" idx="23" hasCustomPrompt="1"/>
          </p:nvPr>
        </p:nvSpPr>
        <p:spPr>
          <a:xfrm>
            <a:off x="9310688" y="11898425"/>
            <a:ext cx="900000" cy="900000"/>
          </a:xfrm>
          <a:prstGeom prst="ellipse">
            <a:avLst/>
          </a:prstGeom>
          <a:solidFill>
            <a:schemeClr val="accent1"/>
          </a:solidFill>
          <a:ln>
            <a:noFill/>
          </a:ln>
        </p:spPr>
        <p:txBody>
          <a:bodyPr wrap="square" lIns="0" tIns="0" rIns="0" bIns="0" anchor="ctr" anchorCtr="0">
            <a:noAutofit/>
          </a:bodyPr>
          <a:lstStyle>
            <a:lvl1pPr marL="0" indent="0" algn="ctr">
              <a:buNone/>
              <a:defRPr sz="36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0" name="Text Placeholder">
            <a:extLst>
              <a:ext uri="{FF2B5EF4-FFF2-40B4-BE49-F238E27FC236}">
                <a16:creationId xmlns:a16="http://schemas.microsoft.com/office/drawing/2014/main" id="{4315F245-0E4D-4985-B7FB-261E233A3D6D}"/>
              </a:ext>
            </a:extLst>
          </p:cNvPr>
          <p:cNvSpPr>
            <a:spLocks noGrp="1"/>
          </p:cNvSpPr>
          <p:nvPr>
            <p:ph type="body" sz="quarter" idx="24" hasCustomPrompt="1"/>
          </p:nvPr>
        </p:nvSpPr>
        <p:spPr>
          <a:xfrm>
            <a:off x="1390650" y="11898313"/>
            <a:ext cx="900000" cy="900000"/>
          </a:xfrm>
          <a:prstGeom prst="ellipse">
            <a:avLst/>
          </a:prstGeom>
          <a:solidFill>
            <a:schemeClr val="accent1"/>
          </a:solidFill>
          <a:ln>
            <a:noFill/>
          </a:ln>
        </p:spPr>
        <p:txBody>
          <a:bodyPr wrap="square" lIns="0" tIns="0" rIns="0" bIns="0" anchor="ctr" anchorCtr="0">
            <a:noAutofit/>
          </a:bodyPr>
          <a:lstStyle>
            <a:lvl1pPr marL="0" indent="0" algn="ctr">
              <a:buNone/>
              <a:defRPr sz="36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1" name="Text Placeholder">
            <a:extLst>
              <a:ext uri="{FF2B5EF4-FFF2-40B4-BE49-F238E27FC236}">
                <a16:creationId xmlns:a16="http://schemas.microsoft.com/office/drawing/2014/main" id="{D493F80F-6B82-443A-A932-983E9CB1CFC6}"/>
              </a:ext>
            </a:extLst>
          </p:cNvPr>
          <p:cNvSpPr>
            <a:spLocks noGrp="1"/>
          </p:cNvSpPr>
          <p:nvPr>
            <p:ph type="body" sz="quarter" idx="25" hasCustomPrompt="1"/>
          </p:nvPr>
        </p:nvSpPr>
        <p:spPr>
          <a:xfrm>
            <a:off x="17256012" y="11898313"/>
            <a:ext cx="900000" cy="900000"/>
          </a:xfrm>
          <a:prstGeom prst="ellipse">
            <a:avLst/>
          </a:prstGeom>
          <a:solidFill>
            <a:schemeClr val="accent1"/>
          </a:solidFill>
          <a:ln>
            <a:noFill/>
          </a:ln>
        </p:spPr>
        <p:txBody>
          <a:bodyPr wrap="square" lIns="0" tIns="0" rIns="0" bIns="0" anchor="ctr" anchorCtr="0">
            <a:noAutofit/>
          </a:bodyPr>
          <a:lstStyle>
            <a:lvl1pPr marL="0" indent="0" algn="ctr">
              <a:buNone/>
              <a:defRPr sz="3600">
                <a:solidFill>
                  <a:schemeClr val="bg1"/>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2" name="Text Placeholder 12">
            <a:extLst>
              <a:ext uri="{FF2B5EF4-FFF2-40B4-BE49-F238E27FC236}">
                <a16:creationId xmlns:a16="http://schemas.microsoft.com/office/drawing/2014/main" id="{4EA99D55-8F92-46C9-AE9F-090771BE7D2D}"/>
              </a:ext>
            </a:extLst>
          </p:cNvPr>
          <p:cNvSpPr>
            <a:spLocks noGrp="1"/>
          </p:cNvSpPr>
          <p:nvPr>
            <p:ph type="body" sz="quarter" idx="30" hasCustomPrompt="1"/>
          </p:nvPr>
        </p:nvSpPr>
        <p:spPr>
          <a:xfrm>
            <a:off x="2530872" y="12120440"/>
            <a:ext cx="4619228" cy="492443"/>
          </a:xfrm>
          <a:prstGeom prst="rect">
            <a:avLst/>
          </a:prstGeom>
        </p:spPr>
        <p:txBody>
          <a:bodyPr wrap="square" lIns="0" tIns="0" rIns="0" bIns="0" anchor="ctr">
            <a:spAutoFit/>
          </a:bodyPr>
          <a:lstStyle>
            <a:lvl1pPr marL="0" indent="0">
              <a:lnSpc>
                <a:spcPct val="100000"/>
              </a:lnSpc>
              <a:spcBef>
                <a:spcPts val="0"/>
              </a:spcBef>
              <a:buNone/>
              <a:defRPr sz="3200">
                <a:solidFill>
                  <a:schemeClr val="tx1"/>
                </a:solidFill>
              </a:defRPr>
            </a:lvl1pPr>
          </a:lstStyle>
          <a:p>
            <a:pPr lvl="0"/>
            <a:r>
              <a:rPr lang="en-US" dirty="0"/>
              <a:t>Your@name.com</a:t>
            </a:r>
            <a:endParaRPr lang="x-none" dirty="0"/>
          </a:p>
        </p:txBody>
      </p:sp>
      <p:sp>
        <p:nvSpPr>
          <p:cNvPr id="13" name="Text Placeholder 12">
            <a:extLst>
              <a:ext uri="{FF2B5EF4-FFF2-40B4-BE49-F238E27FC236}">
                <a16:creationId xmlns:a16="http://schemas.microsoft.com/office/drawing/2014/main" id="{56707C70-2B0B-4CE5-BB68-7ED6322E4ACD}"/>
              </a:ext>
            </a:extLst>
          </p:cNvPr>
          <p:cNvSpPr>
            <a:spLocks noGrp="1"/>
          </p:cNvSpPr>
          <p:nvPr>
            <p:ph type="body" sz="quarter" idx="31" hasCustomPrompt="1"/>
          </p:nvPr>
        </p:nvSpPr>
        <p:spPr>
          <a:xfrm>
            <a:off x="10452497" y="12120440"/>
            <a:ext cx="4593941" cy="492443"/>
          </a:xfrm>
          <a:prstGeom prst="rect">
            <a:avLst/>
          </a:prstGeom>
        </p:spPr>
        <p:txBody>
          <a:bodyPr wrap="square" lIns="0" tIns="0" rIns="0" bIns="0" anchor="ctr">
            <a:spAutoFit/>
          </a:bodyPr>
          <a:lstStyle>
            <a:lvl1pPr marL="0" indent="0">
              <a:lnSpc>
                <a:spcPct val="100000"/>
              </a:lnSpc>
              <a:spcBef>
                <a:spcPts val="0"/>
              </a:spcBef>
              <a:buNone/>
              <a:defRPr sz="3200">
                <a:solidFill>
                  <a:schemeClr val="tx1"/>
                </a:solidFill>
              </a:defRPr>
            </a:lvl1pPr>
          </a:lstStyle>
          <a:p>
            <a:pPr lvl="0"/>
            <a:r>
              <a:rPr lang="en-US" dirty="0"/>
              <a:t>Yourwebsite.com</a:t>
            </a:r>
            <a:endParaRPr lang="x-none" dirty="0"/>
          </a:p>
        </p:txBody>
      </p:sp>
      <p:sp>
        <p:nvSpPr>
          <p:cNvPr id="14" name="Text Placeholder 12">
            <a:extLst>
              <a:ext uri="{FF2B5EF4-FFF2-40B4-BE49-F238E27FC236}">
                <a16:creationId xmlns:a16="http://schemas.microsoft.com/office/drawing/2014/main" id="{0D72F669-890A-44AE-A28E-D3A048ACC693}"/>
              </a:ext>
            </a:extLst>
          </p:cNvPr>
          <p:cNvSpPr>
            <a:spLocks noGrp="1"/>
          </p:cNvSpPr>
          <p:nvPr>
            <p:ph type="body" sz="quarter" idx="32" hasCustomPrompt="1"/>
          </p:nvPr>
        </p:nvSpPr>
        <p:spPr>
          <a:xfrm>
            <a:off x="18397821" y="12120440"/>
            <a:ext cx="3860403" cy="492443"/>
          </a:xfrm>
          <a:prstGeom prst="rect">
            <a:avLst/>
          </a:prstGeom>
        </p:spPr>
        <p:txBody>
          <a:bodyPr wrap="square" lIns="0" tIns="0" rIns="0" bIns="0" anchor="ctr">
            <a:spAutoFit/>
          </a:bodyPr>
          <a:lstStyle>
            <a:lvl1pPr marL="0" indent="0">
              <a:lnSpc>
                <a:spcPct val="100000"/>
              </a:lnSpc>
              <a:spcBef>
                <a:spcPts val="0"/>
              </a:spcBef>
              <a:buNone/>
              <a:defRPr sz="3200">
                <a:solidFill>
                  <a:schemeClr val="tx1"/>
                </a:solidFill>
              </a:defRPr>
            </a:lvl1pPr>
          </a:lstStyle>
          <a:p>
            <a:pPr lvl="0"/>
            <a:r>
              <a:rPr lang="en-US" dirty="0" err="1"/>
              <a:t>Companyname</a:t>
            </a:r>
            <a:endParaRPr lang="x-none" dirty="0"/>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11" hasCustomPrompt="1"/>
          </p:nvPr>
        </p:nvSpPr>
        <p:spPr>
          <a:xfrm>
            <a:off x="2110582" y="3273425"/>
            <a:ext cx="10079832" cy="4115724"/>
          </a:xfrm>
          <a:prstGeom prst="rect">
            <a:avLst/>
          </a:prstGeom>
        </p:spPr>
        <p:txBody>
          <a:bodyPr wrap="square" lIns="0" tIns="180000" rIns="0" bIns="0">
            <a:spAutoFit/>
          </a:bodyPr>
          <a:lstStyle>
            <a:lvl1pPr marL="0" indent="0">
              <a:lnSpc>
                <a:spcPct val="75000"/>
              </a:lnSpc>
              <a:spcBef>
                <a:spcPts val="0"/>
              </a:spcBef>
              <a:buNone/>
              <a:defRPr sz="17200">
                <a:solidFill>
                  <a:schemeClr val="accent1"/>
                </a:solidFill>
                <a:latin typeface="+mj-lt"/>
              </a:defRPr>
            </a:lvl1pPr>
          </a:lstStyle>
          <a:p>
            <a:pPr lvl="0"/>
            <a:r>
              <a:rPr lang="en-US" dirty="0"/>
              <a:t>Sales</a:t>
            </a:r>
            <a:br>
              <a:rPr lang="en-US" dirty="0"/>
            </a:br>
            <a:r>
              <a:rPr lang="en-US" dirty="0"/>
              <a:t>Center</a:t>
            </a:r>
          </a:p>
        </p:txBody>
      </p:sp>
    </p:spTree>
    <p:extLst>
      <p:ext uri="{BB962C8B-B14F-4D97-AF65-F5344CB8AC3E}">
        <p14:creationId xmlns:p14="http://schemas.microsoft.com/office/powerpoint/2010/main" val="1622284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collage - 1">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5" name="Picture Placeholder 4"/>
          <p:cNvSpPr>
            <a:spLocks noGrp="1"/>
          </p:cNvSpPr>
          <p:nvPr>
            <p:ph type="pic" sz="quarter" idx="12"/>
          </p:nvPr>
        </p:nvSpPr>
        <p:spPr>
          <a:xfrm>
            <a:off x="13631863" y="2536825"/>
            <a:ext cx="7920037" cy="8642350"/>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8" name="Text Placeholder 2"/>
          <p:cNvSpPr>
            <a:spLocks noGrp="1"/>
          </p:cNvSpPr>
          <p:nvPr>
            <p:ph type="body" sz="quarter" idx="13" hasCustomPrompt="1"/>
          </p:nvPr>
        </p:nvSpPr>
        <p:spPr>
          <a:xfrm>
            <a:off x="3549650" y="6865493"/>
            <a:ext cx="8640764" cy="3693703"/>
          </a:xfrm>
          <a:prstGeom prst="rect">
            <a:avLst/>
          </a:prstGeom>
        </p:spPr>
        <p:txBody>
          <a:bodyPr wrap="square" lIns="360000" tIns="0" rIns="0" bIns="0">
            <a:spAutoFit/>
          </a:bodyPr>
          <a:lstStyle>
            <a:lvl1pPr marL="0" indent="0">
              <a:lnSpc>
                <a:spcPct val="110000"/>
              </a:lnSpc>
              <a:spcBef>
                <a:spcPts val="0"/>
              </a:spcBef>
              <a:buNone/>
              <a:defRPr sz="4400">
                <a:solidFill>
                  <a:schemeClr val="tx1"/>
                </a:solidFill>
                <a:latin typeface="+mn-lt"/>
              </a:defRPr>
            </a:lvl1pPr>
          </a:lstStyle>
          <a:p>
            <a:pPr lvl="0"/>
            <a:r>
              <a:rPr lang="en-US" dirty="0" err="1"/>
              <a:t>Morbi</a:t>
            </a:r>
            <a:r>
              <a:rPr lang="en-US" dirty="0"/>
              <a:t> porta </a:t>
            </a:r>
            <a:r>
              <a:rPr lang="en-US" dirty="0" err="1"/>
              <a:t>rutrum</a:t>
            </a:r>
            <a:r>
              <a:rPr lang="en-US" dirty="0"/>
              <a:t> </a:t>
            </a:r>
            <a:r>
              <a:rPr lang="en-US" dirty="0" err="1"/>
              <a:t>elit</a:t>
            </a:r>
            <a:r>
              <a:rPr lang="en-US" dirty="0"/>
              <a:t> </a:t>
            </a:r>
            <a:r>
              <a:rPr lang="en-US" dirty="0" err="1"/>
              <a:t>ut</a:t>
            </a:r>
            <a:r>
              <a:rPr lang="en-US" dirty="0"/>
              <a:t> cursus. </a:t>
            </a:r>
            <a:r>
              <a:rPr lang="en-US" dirty="0" err="1"/>
              <a:t>Sed</a:t>
            </a:r>
            <a:r>
              <a:rPr lang="en-US" dirty="0"/>
              <a:t> id dolor </a:t>
            </a:r>
            <a:r>
              <a:rPr lang="en-US" dirty="0" err="1"/>
              <a:t>erat</a:t>
            </a:r>
            <a:r>
              <a:rPr lang="en-US" dirty="0"/>
              <a:t>. </a:t>
            </a:r>
            <a:r>
              <a:rPr lang="en-US" dirty="0" err="1"/>
              <a:t>Proin</a:t>
            </a:r>
            <a:r>
              <a:rPr lang="en-US" dirty="0"/>
              <a:t> </a:t>
            </a:r>
            <a:r>
              <a:rPr lang="en-US" dirty="0" err="1"/>
              <a:t>sed</a:t>
            </a:r>
            <a:r>
              <a:rPr lang="en-US" dirty="0"/>
              <a:t> mi </a:t>
            </a:r>
            <a:r>
              <a:rPr lang="en-US" dirty="0" err="1"/>
              <a:t>enim</a:t>
            </a:r>
            <a:r>
              <a:rPr lang="en-US" dirty="0"/>
              <a:t>. </a:t>
            </a:r>
            <a:r>
              <a:rPr lang="en-US" dirty="0" err="1"/>
              <a:t>Sed</a:t>
            </a:r>
            <a:r>
              <a:rPr lang="en-US" dirty="0"/>
              <a:t> </a:t>
            </a:r>
            <a:r>
              <a:rPr lang="en-US" dirty="0" err="1"/>
              <a:t>condimentum</a:t>
            </a:r>
            <a:r>
              <a:rPr lang="en-US" dirty="0"/>
              <a:t> </a:t>
            </a:r>
            <a:r>
              <a:rPr lang="en-US" dirty="0" err="1"/>
              <a:t>purus</a:t>
            </a:r>
            <a:r>
              <a:rPr lang="en-US" dirty="0"/>
              <a:t> </a:t>
            </a:r>
            <a:r>
              <a:rPr lang="en-US" dirty="0" err="1"/>
              <a:t>eros</a:t>
            </a:r>
            <a:r>
              <a:rPr lang="en-US" dirty="0"/>
              <a:t>, </a:t>
            </a:r>
            <a:r>
              <a:rPr lang="en-US" dirty="0" err="1"/>
              <a:t>nec</a:t>
            </a:r>
            <a:r>
              <a:rPr lang="en-US" dirty="0"/>
              <a:t> </a:t>
            </a:r>
            <a:r>
              <a:rPr lang="en-US" dirty="0" err="1"/>
              <a:t>lacinia</a:t>
            </a:r>
            <a:r>
              <a:rPr lang="en-US" dirty="0"/>
              <a:t> </a:t>
            </a:r>
            <a:r>
              <a:rPr lang="en-US" dirty="0" err="1"/>
              <a:t>arcu</a:t>
            </a:r>
            <a:r>
              <a:rPr lang="en-US" dirty="0"/>
              <a:t> convallis et.</a:t>
            </a:r>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11" hasCustomPrompt="1"/>
          </p:nvPr>
        </p:nvSpPr>
        <p:spPr>
          <a:xfrm>
            <a:off x="2110582" y="3273425"/>
            <a:ext cx="10079832" cy="3142248"/>
          </a:xfrm>
          <a:prstGeom prst="rect">
            <a:avLst/>
          </a:prstGeom>
        </p:spPr>
        <p:txBody>
          <a:bodyPr wrap="square" lIns="0" tIns="180000" rIns="0" bIns="0">
            <a:spAutoFit/>
          </a:bodyPr>
          <a:lstStyle>
            <a:lvl1pPr marL="0" indent="0">
              <a:lnSpc>
                <a:spcPct val="85000"/>
              </a:lnSpc>
              <a:spcBef>
                <a:spcPts val="0"/>
              </a:spcBef>
              <a:buNone/>
              <a:defRPr sz="11200">
                <a:solidFill>
                  <a:schemeClr val="accent1"/>
                </a:solidFill>
                <a:latin typeface="+mj-lt"/>
              </a:defRPr>
            </a:lvl1pPr>
          </a:lstStyle>
          <a:p>
            <a:pPr lvl="0"/>
            <a:r>
              <a:rPr lang="en-US" dirty="0"/>
              <a:t>Be modest, Be social</a:t>
            </a:r>
          </a:p>
        </p:txBody>
      </p:sp>
    </p:spTree>
    <p:extLst>
      <p:ext uri="{BB962C8B-B14F-4D97-AF65-F5344CB8AC3E}">
        <p14:creationId xmlns:p14="http://schemas.microsoft.com/office/powerpoint/2010/main" val="277226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collage - 2">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5" name="Picture Placeholder 4"/>
          <p:cNvSpPr>
            <a:spLocks noGrp="1"/>
          </p:cNvSpPr>
          <p:nvPr>
            <p:ph type="pic" sz="quarter" idx="12"/>
          </p:nvPr>
        </p:nvSpPr>
        <p:spPr>
          <a:xfrm>
            <a:off x="2109788" y="2536825"/>
            <a:ext cx="7920037" cy="8642350"/>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8" name="Text Placeholder 2"/>
          <p:cNvSpPr>
            <a:spLocks noGrp="1"/>
          </p:cNvSpPr>
          <p:nvPr>
            <p:ph type="body" sz="quarter" idx="13" hasCustomPrompt="1"/>
          </p:nvPr>
        </p:nvSpPr>
        <p:spPr>
          <a:xfrm>
            <a:off x="13629481" y="8307007"/>
            <a:ext cx="8640764" cy="2234458"/>
          </a:xfrm>
          <a:prstGeom prst="rect">
            <a:avLst/>
          </a:prstGeom>
        </p:spPr>
        <p:txBody>
          <a:bodyPr wrap="square" lIns="360000" tIns="0" rIns="0" bIns="0">
            <a:spAutoFit/>
          </a:bodyPr>
          <a:lstStyle>
            <a:lvl1pPr marL="0" indent="0">
              <a:lnSpc>
                <a:spcPct val="110000"/>
              </a:lnSpc>
              <a:spcBef>
                <a:spcPts val="0"/>
              </a:spcBef>
              <a:buNone/>
              <a:defRPr sz="4400">
                <a:solidFill>
                  <a:schemeClr val="tx1"/>
                </a:solidFill>
                <a:latin typeface="+mn-lt"/>
              </a:defRPr>
            </a:lvl1pPr>
          </a:lstStyle>
          <a:p>
            <a:pPr lvl="0"/>
            <a:r>
              <a:rPr lang="pt-BR" dirty="0"/>
              <a:t>Fusce sagittis sem sit amet quam imperdiet tempor. Morbi eget sem cursus.</a:t>
            </a:r>
            <a:endParaRPr lang="en-US" dirty="0"/>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11" hasCustomPrompt="1"/>
          </p:nvPr>
        </p:nvSpPr>
        <p:spPr>
          <a:xfrm>
            <a:off x="12190413" y="3273425"/>
            <a:ext cx="10079832" cy="4607265"/>
          </a:xfrm>
          <a:prstGeom prst="rect">
            <a:avLst/>
          </a:prstGeom>
        </p:spPr>
        <p:txBody>
          <a:bodyPr wrap="square" lIns="0" tIns="180000" rIns="0" bIns="0">
            <a:spAutoFit/>
          </a:bodyPr>
          <a:lstStyle>
            <a:lvl1pPr marL="0" indent="0">
              <a:lnSpc>
                <a:spcPct val="85000"/>
              </a:lnSpc>
              <a:spcBef>
                <a:spcPts val="0"/>
              </a:spcBef>
              <a:buNone/>
              <a:defRPr sz="11200">
                <a:solidFill>
                  <a:schemeClr val="accent1"/>
                </a:solidFill>
                <a:latin typeface="+mj-lt"/>
              </a:defRPr>
            </a:lvl1pPr>
          </a:lstStyle>
          <a:p>
            <a:pPr lvl="0"/>
            <a:r>
              <a:rPr lang="en-US" dirty="0"/>
              <a:t>Perfect from beginning </a:t>
            </a:r>
            <a:br>
              <a:rPr lang="en-US" dirty="0"/>
            </a:br>
            <a:r>
              <a:rPr lang="en-US" dirty="0"/>
              <a:t>to end</a:t>
            </a:r>
          </a:p>
        </p:txBody>
      </p:sp>
    </p:spTree>
    <p:extLst>
      <p:ext uri="{BB962C8B-B14F-4D97-AF65-F5344CB8AC3E}">
        <p14:creationId xmlns:p14="http://schemas.microsoft.com/office/powerpoint/2010/main" val="4080022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image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3631863" y="0"/>
            <a:ext cx="10750550" cy="13716000"/>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8" name="Text Placeholder 2"/>
          <p:cNvSpPr>
            <a:spLocks noGrp="1"/>
          </p:cNvSpPr>
          <p:nvPr>
            <p:ph type="body" sz="quarter" idx="13" hasCustomPrompt="1"/>
          </p:nvPr>
        </p:nvSpPr>
        <p:spPr>
          <a:xfrm>
            <a:off x="1389855" y="6865493"/>
            <a:ext cx="10081419" cy="3323987"/>
          </a:xfrm>
          <a:prstGeom prst="rect">
            <a:avLst/>
          </a:prstGeom>
        </p:spPr>
        <p:txBody>
          <a:bodyPr wrap="square" lIns="0" tIns="0" rIns="0" bIns="0">
            <a:spAutoFit/>
          </a:bodyPr>
          <a:lstStyle>
            <a:lvl1pPr marL="0" indent="0">
              <a:lnSpc>
                <a:spcPct val="120000"/>
              </a:lnSpc>
              <a:spcBef>
                <a:spcPts val="0"/>
              </a:spcBef>
              <a:buNone/>
              <a:defRPr sz="3600">
                <a:solidFill>
                  <a:schemeClr val="tx1"/>
                </a:solidFill>
                <a:latin typeface="+mn-lt"/>
              </a:defRPr>
            </a:lvl1pPr>
          </a:lstStyle>
          <a:p>
            <a:pPr lvl="0"/>
            <a:r>
              <a:rPr lang="en-US" dirty="0"/>
              <a:t>Nam </a:t>
            </a:r>
            <a:r>
              <a:rPr lang="en-US" dirty="0" err="1"/>
              <a:t>malesuada</a:t>
            </a:r>
            <a:r>
              <a:rPr lang="en-US" dirty="0"/>
              <a:t> </a:t>
            </a:r>
            <a:r>
              <a:rPr lang="en-US" dirty="0" err="1"/>
              <a:t>vulputate</a:t>
            </a:r>
            <a:r>
              <a:rPr lang="en-US" dirty="0"/>
              <a:t> </a:t>
            </a:r>
            <a:r>
              <a:rPr lang="en-US" dirty="0" err="1"/>
              <a:t>lectus</a:t>
            </a:r>
            <a:r>
              <a:rPr lang="en-US" dirty="0"/>
              <a:t> non </a:t>
            </a:r>
            <a:r>
              <a:rPr lang="en-US" dirty="0" err="1"/>
              <a:t>tristique</a:t>
            </a:r>
            <a:r>
              <a:rPr lang="en-US" dirty="0"/>
              <a:t>. </a:t>
            </a:r>
            <a:r>
              <a:rPr lang="en-US" dirty="0" err="1"/>
              <a:t>Proin</a:t>
            </a:r>
            <a:r>
              <a:rPr lang="en-US" dirty="0"/>
              <a:t> sit </a:t>
            </a:r>
            <a:r>
              <a:rPr lang="en-US" dirty="0" err="1"/>
              <a:t>amet</a:t>
            </a:r>
            <a:r>
              <a:rPr lang="en-US" dirty="0"/>
              <a:t> </a:t>
            </a:r>
            <a:r>
              <a:rPr lang="en-US" dirty="0" err="1"/>
              <a:t>vehicula</a:t>
            </a:r>
            <a:r>
              <a:rPr lang="en-US" dirty="0"/>
              <a:t> </a:t>
            </a:r>
            <a:r>
              <a:rPr lang="en-US" dirty="0" err="1"/>
              <a:t>elit</a:t>
            </a:r>
            <a:r>
              <a:rPr lang="en-US" dirty="0"/>
              <a:t>. </a:t>
            </a:r>
            <a:r>
              <a:rPr lang="en-US" dirty="0" err="1"/>
              <a:t>Ut</a:t>
            </a:r>
            <a:r>
              <a:rPr lang="en-US" dirty="0"/>
              <a:t> </a:t>
            </a:r>
            <a:r>
              <a:rPr lang="en-US" dirty="0" err="1"/>
              <a:t>aliquet</a:t>
            </a:r>
            <a:r>
              <a:rPr lang="en-US" dirty="0"/>
              <a:t> </a:t>
            </a:r>
            <a:r>
              <a:rPr lang="en-US" dirty="0" err="1"/>
              <a:t>urna</a:t>
            </a:r>
            <a:r>
              <a:rPr lang="en-US" dirty="0"/>
              <a:t> at </a:t>
            </a:r>
            <a:r>
              <a:rPr lang="en-US" dirty="0" err="1"/>
              <a:t>neque</a:t>
            </a:r>
            <a:r>
              <a:rPr lang="en-US" dirty="0"/>
              <a:t> </a:t>
            </a:r>
            <a:r>
              <a:rPr lang="en-US" dirty="0" err="1"/>
              <a:t>feugiat</a:t>
            </a:r>
            <a:r>
              <a:rPr lang="en-US" dirty="0"/>
              <a:t>, </a:t>
            </a:r>
            <a:r>
              <a:rPr lang="en-US" dirty="0" err="1"/>
              <a:t>sed</a:t>
            </a:r>
            <a:r>
              <a:rPr lang="en-US" dirty="0"/>
              <a:t> </a:t>
            </a:r>
            <a:r>
              <a:rPr lang="en-US" dirty="0" err="1"/>
              <a:t>lacinia</a:t>
            </a:r>
            <a:r>
              <a:rPr lang="en-US" dirty="0"/>
              <a:t> </a:t>
            </a:r>
            <a:r>
              <a:rPr lang="en-US" dirty="0" err="1"/>
              <a:t>eros</a:t>
            </a:r>
            <a:r>
              <a:rPr lang="en-US" dirty="0"/>
              <a:t> </a:t>
            </a:r>
            <a:r>
              <a:rPr lang="en-US" dirty="0" err="1"/>
              <a:t>rhoncus</a:t>
            </a:r>
            <a:r>
              <a:rPr lang="en-US" dirty="0"/>
              <a:t>. Nunc </a:t>
            </a:r>
            <a:r>
              <a:rPr lang="en-US" dirty="0" err="1"/>
              <a:t>felis</a:t>
            </a:r>
            <a:r>
              <a:rPr lang="en-US" dirty="0"/>
              <a:t> libero, </a:t>
            </a:r>
            <a:r>
              <a:rPr lang="en-US" dirty="0" err="1"/>
              <a:t>suscipit</a:t>
            </a:r>
            <a:r>
              <a:rPr lang="en-US" dirty="0"/>
              <a:t> at </a:t>
            </a:r>
            <a:r>
              <a:rPr lang="en-US" dirty="0" err="1"/>
              <a:t>justo</a:t>
            </a:r>
            <a:r>
              <a:rPr lang="en-US" dirty="0"/>
              <a:t> a, </a:t>
            </a:r>
            <a:r>
              <a:rPr lang="en-US" dirty="0" err="1"/>
              <a:t>pretium</a:t>
            </a:r>
            <a:r>
              <a:rPr lang="en-US" dirty="0"/>
              <a:t> </a:t>
            </a:r>
            <a:r>
              <a:rPr lang="en-US" dirty="0" err="1"/>
              <a:t>elementum</a:t>
            </a:r>
            <a:r>
              <a:rPr lang="en-US" dirty="0"/>
              <a:t> </a:t>
            </a:r>
            <a:r>
              <a:rPr lang="en-US" dirty="0" err="1"/>
              <a:t>orci</a:t>
            </a:r>
            <a:r>
              <a:rPr lang="en-US" dirty="0"/>
              <a:t>.</a:t>
            </a:r>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11" hasCustomPrompt="1"/>
          </p:nvPr>
        </p:nvSpPr>
        <p:spPr>
          <a:xfrm>
            <a:off x="1391443" y="3273425"/>
            <a:ext cx="10079832" cy="3142248"/>
          </a:xfrm>
          <a:prstGeom prst="rect">
            <a:avLst/>
          </a:prstGeom>
        </p:spPr>
        <p:txBody>
          <a:bodyPr wrap="square" lIns="0" tIns="180000" rIns="0" bIns="0">
            <a:spAutoFit/>
          </a:bodyPr>
          <a:lstStyle>
            <a:lvl1pPr marL="0" indent="0">
              <a:lnSpc>
                <a:spcPct val="85000"/>
              </a:lnSpc>
              <a:spcBef>
                <a:spcPts val="0"/>
              </a:spcBef>
              <a:buNone/>
              <a:defRPr sz="11200">
                <a:solidFill>
                  <a:schemeClr val="tx1"/>
                </a:solidFill>
                <a:latin typeface="+mj-lt"/>
              </a:defRPr>
            </a:lvl1pPr>
          </a:lstStyle>
          <a:p>
            <a:pPr lvl="0"/>
            <a:r>
              <a:rPr lang="en-US" dirty="0"/>
              <a:t>A chance of new business</a:t>
            </a:r>
          </a:p>
        </p:txBody>
      </p:sp>
    </p:spTree>
    <p:extLst>
      <p:ext uri="{BB962C8B-B14F-4D97-AF65-F5344CB8AC3E}">
        <p14:creationId xmlns:p14="http://schemas.microsoft.com/office/powerpoint/2010/main" val="1471161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image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10750550" cy="13716000"/>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8" name="Text Placeholder 2"/>
          <p:cNvSpPr>
            <a:spLocks noGrp="1"/>
          </p:cNvSpPr>
          <p:nvPr>
            <p:ph type="body" sz="quarter" idx="13" hasCustomPrompt="1"/>
          </p:nvPr>
        </p:nvSpPr>
        <p:spPr>
          <a:xfrm>
            <a:off x="12909550" y="6865493"/>
            <a:ext cx="10081419" cy="3323987"/>
          </a:xfrm>
          <a:prstGeom prst="rect">
            <a:avLst/>
          </a:prstGeom>
        </p:spPr>
        <p:txBody>
          <a:bodyPr wrap="square" lIns="0" tIns="0" rIns="0" bIns="0">
            <a:spAutoFit/>
          </a:bodyPr>
          <a:lstStyle>
            <a:lvl1pPr marL="0" indent="0">
              <a:lnSpc>
                <a:spcPct val="120000"/>
              </a:lnSpc>
              <a:spcBef>
                <a:spcPts val="0"/>
              </a:spcBef>
              <a:buNone/>
              <a:defRPr lang="en-US" sz="3600" b="0" i="0" smtClean="0">
                <a:effectLst/>
              </a:defRPr>
            </a:lvl1pPr>
          </a:lstStyle>
          <a:p>
            <a:pPr lvl="0"/>
            <a:r>
              <a:rPr lang="en-US" dirty="0" err="1"/>
              <a:t>Morbi</a:t>
            </a:r>
            <a:r>
              <a:rPr lang="en-US" dirty="0"/>
              <a:t> porta </a:t>
            </a:r>
            <a:r>
              <a:rPr lang="en-US" dirty="0" err="1"/>
              <a:t>rutrum</a:t>
            </a:r>
            <a:r>
              <a:rPr lang="en-US" dirty="0"/>
              <a:t> </a:t>
            </a:r>
            <a:r>
              <a:rPr lang="en-US" dirty="0" err="1"/>
              <a:t>elit</a:t>
            </a:r>
            <a:r>
              <a:rPr lang="en-US" dirty="0"/>
              <a:t> </a:t>
            </a:r>
            <a:r>
              <a:rPr lang="en-US" dirty="0" err="1"/>
              <a:t>ut</a:t>
            </a:r>
            <a:r>
              <a:rPr lang="en-US" dirty="0"/>
              <a:t> cursus. </a:t>
            </a:r>
            <a:r>
              <a:rPr lang="en-US" dirty="0" err="1"/>
              <a:t>Sed</a:t>
            </a:r>
            <a:r>
              <a:rPr lang="en-US" dirty="0"/>
              <a:t> id dolor </a:t>
            </a:r>
            <a:r>
              <a:rPr lang="en-US" dirty="0" err="1"/>
              <a:t>erat</a:t>
            </a:r>
            <a:r>
              <a:rPr lang="en-US" dirty="0"/>
              <a:t>. </a:t>
            </a:r>
            <a:r>
              <a:rPr lang="en-US" dirty="0" err="1"/>
              <a:t>Proin</a:t>
            </a:r>
            <a:r>
              <a:rPr lang="en-US" dirty="0"/>
              <a:t> </a:t>
            </a:r>
            <a:r>
              <a:rPr lang="en-US" dirty="0" err="1"/>
              <a:t>sed</a:t>
            </a:r>
            <a:r>
              <a:rPr lang="en-US" dirty="0"/>
              <a:t> mi </a:t>
            </a:r>
            <a:r>
              <a:rPr lang="en-US" dirty="0" err="1"/>
              <a:t>enim</a:t>
            </a:r>
            <a:r>
              <a:rPr lang="en-US" dirty="0"/>
              <a:t>. </a:t>
            </a:r>
            <a:r>
              <a:rPr lang="en-US" dirty="0" err="1"/>
              <a:t>Sed</a:t>
            </a:r>
            <a:r>
              <a:rPr lang="en-US" dirty="0"/>
              <a:t> </a:t>
            </a:r>
            <a:r>
              <a:rPr lang="en-US" dirty="0" err="1"/>
              <a:t>condimentum</a:t>
            </a:r>
            <a:r>
              <a:rPr lang="en-US" dirty="0"/>
              <a:t> </a:t>
            </a:r>
            <a:r>
              <a:rPr lang="en-US" dirty="0" err="1"/>
              <a:t>purus</a:t>
            </a:r>
            <a:r>
              <a:rPr lang="en-US" dirty="0"/>
              <a:t> </a:t>
            </a:r>
            <a:r>
              <a:rPr lang="en-US" dirty="0" err="1"/>
              <a:t>eros</a:t>
            </a:r>
            <a:r>
              <a:rPr lang="en-US" dirty="0"/>
              <a:t>, </a:t>
            </a:r>
            <a:r>
              <a:rPr lang="en-US" dirty="0" err="1"/>
              <a:t>nec</a:t>
            </a:r>
            <a:r>
              <a:rPr lang="en-US" dirty="0"/>
              <a:t> </a:t>
            </a:r>
            <a:r>
              <a:rPr lang="en-US" dirty="0" err="1"/>
              <a:t>lacinia</a:t>
            </a:r>
            <a:r>
              <a:rPr lang="en-US" dirty="0"/>
              <a:t> </a:t>
            </a:r>
            <a:r>
              <a:rPr lang="en-US" dirty="0" err="1"/>
              <a:t>arcu</a:t>
            </a:r>
            <a:r>
              <a:rPr lang="en-US" dirty="0"/>
              <a:t> convallis et. </a:t>
            </a:r>
            <a:r>
              <a:rPr lang="en-US" dirty="0" err="1"/>
              <a:t>Duis</a:t>
            </a:r>
            <a:r>
              <a:rPr lang="en-US" dirty="0"/>
              <a:t> </a:t>
            </a:r>
            <a:r>
              <a:rPr lang="en-US" dirty="0" err="1"/>
              <a:t>elementum</a:t>
            </a:r>
            <a:r>
              <a:rPr lang="en-US" dirty="0"/>
              <a:t> </a:t>
            </a:r>
            <a:r>
              <a:rPr lang="en-US" dirty="0" err="1"/>
              <a:t>mattis</a:t>
            </a:r>
            <a:r>
              <a:rPr lang="en-US" dirty="0"/>
              <a:t> ante id </a:t>
            </a:r>
            <a:r>
              <a:rPr lang="en-US" dirty="0" err="1"/>
              <a:t>mattis</a:t>
            </a:r>
            <a:r>
              <a:rPr lang="en-US" dirty="0"/>
              <a:t>. </a:t>
            </a:r>
            <a:r>
              <a:rPr lang="en-US" b="0" i="0" dirty="0" err="1">
                <a:solidFill>
                  <a:srgbClr val="000000"/>
                </a:solidFill>
                <a:effectLst/>
                <a:latin typeface="Open Sans" panose="020B0606030504020204" pitchFamily="34" charset="0"/>
              </a:rPr>
              <a:t>Sed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dapibus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felis</a:t>
            </a:r>
            <a:r>
              <a:rPr lang="en-US" b="0" i="0" dirty="0">
                <a:solidFill>
                  <a:srgbClr val="000000"/>
                </a:solidFill>
                <a:effectLst/>
                <a:latin typeface="Open Sans" panose="020B0606030504020204" pitchFamily="34" charset="0"/>
              </a:rPr>
              <a:t> quam.</a:t>
            </a:r>
            <a:endParaRPr lang="en-US" dirty="0"/>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11" hasCustomPrompt="1"/>
          </p:nvPr>
        </p:nvSpPr>
        <p:spPr>
          <a:xfrm>
            <a:off x="12911138" y="3273425"/>
            <a:ext cx="10079832" cy="3142248"/>
          </a:xfrm>
          <a:prstGeom prst="rect">
            <a:avLst/>
          </a:prstGeom>
        </p:spPr>
        <p:txBody>
          <a:bodyPr wrap="square" lIns="0" tIns="180000" rIns="0" bIns="0">
            <a:spAutoFit/>
          </a:bodyPr>
          <a:lstStyle>
            <a:lvl1pPr marL="0" indent="0">
              <a:lnSpc>
                <a:spcPct val="85000"/>
              </a:lnSpc>
              <a:spcBef>
                <a:spcPts val="0"/>
              </a:spcBef>
              <a:buNone/>
              <a:defRPr sz="11200">
                <a:solidFill>
                  <a:schemeClr val="tx1"/>
                </a:solidFill>
                <a:latin typeface="+mj-lt"/>
              </a:defRPr>
            </a:lvl1pPr>
          </a:lstStyle>
          <a:p>
            <a:pPr lvl="0"/>
            <a:r>
              <a:rPr lang="en-US" dirty="0"/>
              <a:t>Speeded up marketing</a:t>
            </a:r>
          </a:p>
        </p:txBody>
      </p:sp>
    </p:spTree>
    <p:extLst>
      <p:ext uri="{BB962C8B-B14F-4D97-AF65-F5344CB8AC3E}">
        <p14:creationId xmlns:p14="http://schemas.microsoft.com/office/powerpoint/2010/main" val="4227989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image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24382413" cy="6137275"/>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8" name="Text Placeholder 2"/>
          <p:cNvSpPr>
            <a:spLocks noGrp="1"/>
          </p:cNvSpPr>
          <p:nvPr>
            <p:ph type="body" sz="quarter" idx="13" hasCustomPrompt="1"/>
          </p:nvPr>
        </p:nvSpPr>
        <p:spPr>
          <a:xfrm>
            <a:off x="2108993" y="9742932"/>
            <a:ext cx="19442907" cy="1994392"/>
          </a:xfrm>
          <a:prstGeom prst="rect">
            <a:avLst/>
          </a:prstGeom>
        </p:spPr>
        <p:txBody>
          <a:bodyPr wrap="square" lIns="0" tIns="0" rIns="0" bIns="0">
            <a:spAutoFit/>
          </a:bodyPr>
          <a:lstStyle>
            <a:lvl1pPr marL="0" indent="0">
              <a:lnSpc>
                <a:spcPct val="120000"/>
              </a:lnSpc>
              <a:spcBef>
                <a:spcPts val="0"/>
              </a:spcBef>
              <a:buNone/>
              <a:defRPr sz="3600">
                <a:solidFill>
                  <a:schemeClr val="tx1"/>
                </a:solidFill>
                <a:latin typeface="+mn-lt"/>
              </a:defRPr>
            </a:lvl1pPr>
          </a:lstStyle>
          <a:p>
            <a:pPr lvl="0"/>
            <a:r>
              <a:rPr lang="en-US" dirty="0" err="1"/>
              <a:t>Duis</a:t>
            </a:r>
            <a:r>
              <a:rPr lang="en-US" dirty="0"/>
              <a:t> </a:t>
            </a:r>
            <a:r>
              <a:rPr lang="en-US" dirty="0" err="1"/>
              <a:t>volutpat</a:t>
            </a:r>
            <a:r>
              <a:rPr lang="en-US" dirty="0"/>
              <a:t> </a:t>
            </a:r>
            <a:r>
              <a:rPr lang="en-US" dirty="0" err="1"/>
              <a:t>bibendum</a:t>
            </a:r>
            <a:r>
              <a:rPr lang="en-US" dirty="0"/>
              <a:t> dui, in </a:t>
            </a:r>
            <a:r>
              <a:rPr lang="en-US" dirty="0" err="1"/>
              <a:t>placerat</a:t>
            </a:r>
            <a:r>
              <a:rPr lang="en-US" dirty="0"/>
              <a:t> </a:t>
            </a:r>
            <a:r>
              <a:rPr lang="en-US" dirty="0" err="1"/>
              <a:t>risus</a:t>
            </a:r>
            <a:r>
              <a:rPr lang="en-US" dirty="0"/>
              <a:t> </a:t>
            </a:r>
            <a:r>
              <a:rPr lang="en-US" dirty="0" err="1"/>
              <a:t>malesuada</a:t>
            </a:r>
            <a:r>
              <a:rPr lang="en-US" dirty="0"/>
              <a:t> et. </a:t>
            </a:r>
            <a:r>
              <a:rPr lang="en-US" dirty="0" err="1"/>
              <a:t>Curabitur</a:t>
            </a:r>
            <a:r>
              <a:rPr lang="en-US" dirty="0"/>
              <a:t> </a:t>
            </a:r>
            <a:r>
              <a:rPr lang="en-US" dirty="0" err="1"/>
              <a:t>mollis</a:t>
            </a:r>
            <a:r>
              <a:rPr lang="en-US" dirty="0"/>
              <a:t> </a:t>
            </a:r>
            <a:r>
              <a:rPr lang="en-US" dirty="0" err="1"/>
              <a:t>efficitur</a:t>
            </a:r>
            <a:r>
              <a:rPr lang="en-US" dirty="0"/>
              <a:t> ex, </a:t>
            </a:r>
            <a:r>
              <a:rPr lang="en-US" dirty="0" err="1"/>
              <a:t>eget</a:t>
            </a:r>
            <a:r>
              <a:rPr lang="en-US" dirty="0"/>
              <a:t> </a:t>
            </a:r>
            <a:r>
              <a:rPr lang="en-US" dirty="0" err="1"/>
              <a:t>euismod</a:t>
            </a:r>
            <a:r>
              <a:rPr lang="en-US" dirty="0"/>
              <a:t> </a:t>
            </a:r>
            <a:r>
              <a:rPr lang="en-US" dirty="0" err="1"/>
              <a:t>neque</a:t>
            </a:r>
            <a:r>
              <a:rPr lang="en-US" dirty="0"/>
              <a:t> convallis vitae. </a:t>
            </a:r>
            <a:r>
              <a:rPr lang="en-US" dirty="0" err="1"/>
              <a:t>Donec</a:t>
            </a:r>
            <a:r>
              <a:rPr lang="en-US" dirty="0"/>
              <a:t> a libero a lorem </a:t>
            </a:r>
            <a:r>
              <a:rPr lang="en-US" dirty="0" err="1"/>
              <a:t>pellentesque</a:t>
            </a:r>
            <a:r>
              <a:rPr lang="en-US" dirty="0"/>
              <a:t> </a:t>
            </a:r>
            <a:r>
              <a:rPr lang="en-US" dirty="0" err="1"/>
              <a:t>tempor</a:t>
            </a:r>
            <a:r>
              <a:rPr lang="en-US" dirty="0"/>
              <a:t>. </a:t>
            </a:r>
            <a:r>
              <a:rPr lang="en-US" dirty="0" err="1"/>
              <a:t>Proin</a:t>
            </a:r>
            <a:r>
              <a:rPr lang="en-US" dirty="0"/>
              <a:t> non </a:t>
            </a:r>
            <a:r>
              <a:rPr lang="en-US" dirty="0" err="1"/>
              <a:t>rutrum</a:t>
            </a:r>
            <a:r>
              <a:rPr lang="en-US" dirty="0"/>
              <a:t> </a:t>
            </a:r>
            <a:r>
              <a:rPr lang="en-US" dirty="0" err="1"/>
              <a:t>justo</a:t>
            </a:r>
            <a:r>
              <a:rPr lang="en-US" dirty="0"/>
              <a:t>, </a:t>
            </a:r>
            <a:r>
              <a:rPr lang="en-US" dirty="0" err="1"/>
              <a:t>sed</a:t>
            </a:r>
            <a:r>
              <a:rPr lang="en-US" dirty="0"/>
              <a:t> </a:t>
            </a:r>
            <a:r>
              <a:rPr lang="en-US" dirty="0" err="1"/>
              <a:t>iaculis</a:t>
            </a:r>
            <a:r>
              <a:rPr lang="en-US" dirty="0"/>
              <a:t>.</a:t>
            </a:r>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11" hasCustomPrompt="1"/>
          </p:nvPr>
        </p:nvSpPr>
        <p:spPr>
          <a:xfrm>
            <a:off x="2110580" y="7587107"/>
            <a:ext cx="19441319" cy="1677232"/>
          </a:xfrm>
          <a:prstGeom prst="rect">
            <a:avLst/>
          </a:prstGeom>
        </p:spPr>
        <p:txBody>
          <a:bodyPr wrap="square" lIns="0" tIns="180000" rIns="0" bIns="0">
            <a:spAutoFit/>
          </a:bodyPr>
          <a:lstStyle>
            <a:lvl1pPr marL="0" indent="0">
              <a:lnSpc>
                <a:spcPct val="85000"/>
              </a:lnSpc>
              <a:spcBef>
                <a:spcPts val="0"/>
              </a:spcBef>
              <a:buNone/>
              <a:defRPr sz="11200">
                <a:solidFill>
                  <a:schemeClr val="tx1"/>
                </a:solidFill>
                <a:latin typeface="+mj-lt"/>
              </a:defRPr>
            </a:lvl1pPr>
          </a:lstStyle>
          <a:p>
            <a:pPr lvl="0"/>
            <a:r>
              <a:rPr lang="en-US" dirty="0"/>
              <a:t>Connect with your clients</a:t>
            </a:r>
          </a:p>
        </p:txBody>
      </p:sp>
    </p:spTree>
    <p:extLst>
      <p:ext uri="{BB962C8B-B14F-4D97-AF65-F5344CB8AC3E}">
        <p14:creationId xmlns:p14="http://schemas.microsoft.com/office/powerpoint/2010/main" val="3513171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image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7578725"/>
            <a:ext cx="24382413" cy="6137275"/>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8" name="Text Placeholder 2"/>
          <p:cNvSpPr>
            <a:spLocks noGrp="1"/>
          </p:cNvSpPr>
          <p:nvPr>
            <p:ph type="body" sz="quarter" idx="13" hasCustomPrompt="1"/>
          </p:nvPr>
        </p:nvSpPr>
        <p:spPr>
          <a:xfrm>
            <a:off x="2108993" y="4692650"/>
            <a:ext cx="19442907" cy="1329595"/>
          </a:xfrm>
          <a:prstGeom prst="rect">
            <a:avLst/>
          </a:prstGeom>
        </p:spPr>
        <p:txBody>
          <a:bodyPr wrap="square" lIns="0" tIns="0" rIns="0" bIns="0">
            <a:spAutoFit/>
          </a:bodyPr>
          <a:lstStyle>
            <a:lvl1pPr marL="0" indent="0">
              <a:lnSpc>
                <a:spcPct val="120000"/>
              </a:lnSpc>
              <a:spcBef>
                <a:spcPts val="0"/>
              </a:spcBef>
              <a:buNone/>
              <a:defRPr sz="3600">
                <a:solidFill>
                  <a:schemeClr val="tx1"/>
                </a:solidFill>
                <a:latin typeface="+mn-lt"/>
              </a:defRPr>
            </a:lvl1pPr>
          </a:lstStyle>
          <a:p>
            <a:pPr lvl="0"/>
            <a:r>
              <a:rPr lang="en-US" dirty="0" err="1"/>
              <a:t>Curabitur</a:t>
            </a:r>
            <a:r>
              <a:rPr lang="en-US" dirty="0"/>
              <a:t> </a:t>
            </a:r>
            <a:r>
              <a:rPr lang="en-US" dirty="0" err="1"/>
              <a:t>nec</a:t>
            </a:r>
            <a:r>
              <a:rPr lang="en-US" dirty="0"/>
              <a:t> </a:t>
            </a:r>
            <a:r>
              <a:rPr lang="en-US" dirty="0" err="1"/>
              <a:t>vulputate</a:t>
            </a:r>
            <a:r>
              <a:rPr lang="en-US" dirty="0"/>
              <a:t> </a:t>
            </a:r>
            <a:r>
              <a:rPr lang="en-US" dirty="0" err="1"/>
              <a:t>urna</a:t>
            </a:r>
            <a:r>
              <a:rPr lang="en-US" dirty="0"/>
              <a:t>, </a:t>
            </a:r>
            <a:r>
              <a:rPr lang="en-US" dirty="0" err="1"/>
              <a:t>fringilla</a:t>
            </a:r>
            <a:r>
              <a:rPr lang="en-US" dirty="0"/>
              <a:t> </a:t>
            </a:r>
            <a:r>
              <a:rPr lang="en-US" dirty="0" err="1"/>
              <a:t>fermentum</a:t>
            </a:r>
            <a:r>
              <a:rPr lang="en-US" dirty="0"/>
              <a:t> </a:t>
            </a:r>
            <a:r>
              <a:rPr lang="en-US" dirty="0" err="1"/>
              <a:t>odio</a:t>
            </a:r>
            <a:r>
              <a:rPr lang="en-US" dirty="0"/>
              <a:t>. </a:t>
            </a:r>
            <a:r>
              <a:rPr lang="en-US" dirty="0" err="1"/>
              <a:t>Nullam</a:t>
            </a:r>
            <a:r>
              <a:rPr lang="en-US" dirty="0"/>
              <a:t> id libero at </a:t>
            </a:r>
            <a:r>
              <a:rPr lang="en-US" dirty="0" err="1"/>
              <a:t>velit</a:t>
            </a:r>
            <a:r>
              <a:rPr lang="en-US" dirty="0"/>
              <a:t> </a:t>
            </a:r>
            <a:r>
              <a:rPr lang="en-US" dirty="0" err="1"/>
              <a:t>viverra</a:t>
            </a:r>
            <a:r>
              <a:rPr lang="en-US" dirty="0"/>
              <a:t> </a:t>
            </a:r>
            <a:r>
              <a:rPr lang="en-US" dirty="0" err="1"/>
              <a:t>euismod</a:t>
            </a:r>
            <a:r>
              <a:rPr lang="en-US" dirty="0"/>
              <a:t>. </a:t>
            </a:r>
            <a:r>
              <a:rPr lang="en-US" dirty="0" err="1"/>
              <a:t>Nullam</a:t>
            </a:r>
            <a:r>
              <a:rPr lang="en-US" dirty="0"/>
              <a:t> vitae </a:t>
            </a:r>
            <a:r>
              <a:rPr lang="en-US" dirty="0" err="1"/>
              <a:t>sem</a:t>
            </a:r>
            <a:r>
              <a:rPr lang="en-US" dirty="0"/>
              <a:t> et.</a:t>
            </a:r>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11" hasCustomPrompt="1"/>
          </p:nvPr>
        </p:nvSpPr>
        <p:spPr>
          <a:xfrm>
            <a:off x="2110580" y="2536825"/>
            <a:ext cx="19441319" cy="1677232"/>
          </a:xfrm>
          <a:prstGeom prst="rect">
            <a:avLst/>
          </a:prstGeom>
        </p:spPr>
        <p:txBody>
          <a:bodyPr wrap="square" lIns="0" tIns="180000" rIns="0" bIns="0">
            <a:spAutoFit/>
          </a:bodyPr>
          <a:lstStyle>
            <a:lvl1pPr marL="0" indent="0">
              <a:lnSpc>
                <a:spcPct val="85000"/>
              </a:lnSpc>
              <a:spcBef>
                <a:spcPts val="0"/>
              </a:spcBef>
              <a:buNone/>
              <a:defRPr sz="11200">
                <a:solidFill>
                  <a:schemeClr val="tx1"/>
                </a:solidFill>
                <a:latin typeface="+mj-lt"/>
              </a:defRPr>
            </a:lvl1pPr>
          </a:lstStyle>
          <a:p>
            <a:pPr lvl="0"/>
            <a:r>
              <a:rPr lang="en-US" dirty="0"/>
              <a:t>Buy with confidence</a:t>
            </a:r>
          </a:p>
        </p:txBody>
      </p:sp>
    </p:spTree>
    <p:extLst>
      <p:ext uri="{BB962C8B-B14F-4D97-AF65-F5344CB8AC3E}">
        <p14:creationId xmlns:p14="http://schemas.microsoft.com/office/powerpoint/2010/main" val="2543366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23"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2830238" y="5789697"/>
            <a:ext cx="5760000" cy="5760000"/>
          </a:xfrm>
          <a:prstGeom prst="ellipse">
            <a:avLst/>
          </a:prstGeom>
          <a:solidFill>
            <a:schemeClr val="bg2"/>
          </a:solidFill>
          <a:ln>
            <a:noFill/>
          </a:ln>
        </p:spPr>
        <p:txBody>
          <a:bodyPr wrap="square" lIns="0" tIns="432000" rIns="0" bIns="0" anchor="t" anchorCtr="0">
            <a:noAutofit/>
          </a:bodyPr>
          <a:lstStyle>
            <a:lvl1pPr marL="0" indent="0" algn="ctr">
              <a:buNone/>
              <a:defRPr sz="112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24" name="Text Placeholder">
            <a:extLst>
              <a:ext uri="{FF2B5EF4-FFF2-40B4-BE49-F238E27FC236}">
                <a16:creationId xmlns:a16="http://schemas.microsoft.com/office/drawing/2014/main" id="{4315F245-0E4D-4985-B7FB-261E233A3D6D}"/>
              </a:ext>
            </a:extLst>
          </p:cNvPr>
          <p:cNvSpPr>
            <a:spLocks noGrp="1" noChangeAspect="1"/>
          </p:cNvSpPr>
          <p:nvPr>
            <p:ph type="body" sz="quarter" idx="41" hasCustomPrompt="1"/>
          </p:nvPr>
        </p:nvSpPr>
        <p:spPr>
          <a:xfrm>
            <a:off x="15790863" y="5789697"/>
            <a:ext cx="5760000" cy="5760000"/>
          </a:xfrm>
          <a:prstGeom prst="ellipse">
            <a:avLst/>
          </a:prstGeom>
          <a:solidFill>
            <a:schemeClr val="bg2"/>
          </a:solidFill>
          <a:ln>
            <a:noFill/>
          </a:ln>
        </p:spPr>
        <p:txBody>
          <a:bodyPr wrap="square" lIns="0" tIns="432000" rIns="0" bIns="0" anchor="t" anchorCtr="0">
            <a:noAutofit/>
          </a:bodyPr>
          <a:lstStyle>
            <a:lvl1pPr marL="0" indent="0" algn="ctr">
              <a:buNone/>
              <a:defRPr sz="112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25" name="Text Placeholder">
            <a:extLst>
              <a:ext uri="{FF2B5EF4-FFF2-40B4-BE49-F238E27FC236}">
                <a16:creationId xmlns:a16="http://schemas.microsoft.com/office/drawing/2014/main" id="{4315F245-0E4D-4985-B7FB-261E233A3D6D}"/>
              </a:ext>
            </a:extLst>
          </p:cNvPr>
          <p:cNvSpPr>
            <a:spLocks noGrp="1" noChangeAspect="1"/>
          </p:cNvSpPr>
          <p:nvPr>
            <p:ph type="body" sz="quarter" idx="42" hasCustomPrompt="1"/>
          </p:nvPr>
        </p:nvSpPr>
        <p:spPr>
          <a:xfrm>
            <a:off x="8231206" y="4709697"/>
            <a:ext cx="7920000" cy="7920000"/>
          </a:xfrm>
          <a:prstGeom prst="ellipse">
            <a:avLst/>
          </a:prstGeom>
          <a:solidFill>
            <a:schemeClr val="bg2"/>
          </a:solidFill>
          <a:ln w="254000">
            <a:solidFill>
              <a:schemeClr val="bg1"/>
            </a:solidFill>
          </a:ln>
        </p:spPr>
        <p:txBody>
          <a:bodyPr wrap="square" lIns="0" tIns="792000" rIns="0" bIns="0" anchor="t" anchorCtr="0">
            <a:noAutofit/>
          </a:bodyPr>
          <a:lstStyle>
            <a:lvl1pPr marL="0" indent="0" algn="ctr">
              <a:buNone/>
              <a:defRPr sz="14400">
                <a:solidFill>
                  <a:schemeClr val="accent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2" name="Text Placeholder 5"/>
          <p:cNvSpPr>
            <a:spLocks noGrp="1"/>
          </p:cNvSpPr>
          <p:nvPr>
            <p:ph type="body" sz="quarter" idx="38" hasCustomPrompt="1"/>
          </p:nvPr>
        </p:nvSpPr>
        <p:spPr>
          <a:xfrm>
            <a:off x="3549650" y="9166077"/>
            <a:ext cx="4321175" cy="677108"/>
          </a:xfrm>
          <a:prstGeom prst="rect">
            <a:avLst/>
          </a:prstGeom>
        </p:spPr>
        <p:txBody>
          <a:bodyPr wrap="square" lIns="0" tIns="0" rIns="0" bIns="0" anchor="t">
            <a:spAutoFit/>
          </a:bodyPr>
          <a:lstStyle>
            <a:lvl1pPr marL="0" indent="0" algn="ctr">
              <a:lnSpc>
                <a:spcPct val="100000"/>
              </a:lnSpc>
              <a:spcBef>
                <a:spcPts val="0"/>
              </a:spcBef>
              <a:buNone/>
              <a:defRPr sz="4400">
                <a:solidFill>
                  <a:schemeClr val="tx1"/>
                </a:solidFill>
                <a:latin typeface="+mj-lt"/>
              </a:defRPr>
            </a:lvl1pPr>
          </a:lstStyle>
          <a:p>
            <a:pPr lvl="0"/>
            <a:r>
              <a:rPr lang="pt-BR" dirty="0"/>
              <a:t>Marketing</a:t>
            </a:r>
            <a:endParaRPr lang="ru-RU" dirty="0"/>
          </a:p>
        </p:txBody>
      </p:sp>
      <p:sp>
        <p:nvSpPr>
          <p:cNvPr id="15" name="Text Placeholder 5"/>
          <p:cNvSpPr>
            <a:spLocks noGrp="1"/>
          </p:cNvSpPr>
          <p:nvPr>
            <p:ph type="body" sz="quarter" idx="39" hasCustomPrompt="1"/>
          </p:nvPr>
        </p:nvSpPr>
        <p:spPr>
          <a:xfrm>
            <a:off x="16511588" y="9166077"/>
            <a:ext cx="4321175" cy="677108"/>
          </a:xfrm>
          <a:prstGeom prst="rect">
            <a:avLst/>
          </a:prstGeom>
        </p:spPr>
        <p:txBody>
          <a:bodyPr wrap="square" lIns="0" tIns="0" rIns="0" bIns="0" anchor="t">
            <a:spAutoFit/>
          </a:bodyPr>
          <a:lstStyle>
            <a:lvl1pPr marL="0" indent="0" algn="ctr">
              <a:lnSpc>
                <a:spcPct val="100000"/>
              </a:lnSpc>
              <a:spcBef>
                <a:spcPts val="0"/>
              </a:spcBef>
              <a:buNone/>
              <a:defRPr sz="4400">
                <a:solidFill>
                  <a:schemeClr val="tx1"/>
                </a:solidFill>
                <a:latin typeface="+mj-lt"/>
              </a:defRPr>
            </a:lvl1pPr>
          </a:lstStyle>
          <a:p>
            <a:pPr lvl="0"/>
            <a:r>
              <a:rPr lang="pt-BR" dirty="0"/>
              <a:t>Sales</a:t>
            </a:r>
            <a:endParaRPr lang="ru-RU" dirty="0"/>
          </a:p>
        </p:txBody>
      </p:sp>
      <p:sp>
        <p:nvSpPr>
          <p:cNvPr id="16" name="Text Placeholder 5"/>
          <p:cNvSpPr>
            <a:spLocks noGrp="1"/>
          </p:cNvSpPr>
          <p:nvPr>
            <p:ph type="body" sz="quarter" idx="40" hasCustomPrompt="1"/>
          </p:nvPr>
        </p:nvSpPr>
        <p:spPr>
          <a:xfrm>
            <a:off x="9311085" y="9166076"/>
            <a:ext cx="5761037" cy="1354217"/>
          </a:xfrm>
          <a:prstGeom prst="rect">
            <a:avLst/>
          </a:prstGeom>
        </p:spPr>
        <p:txBody>
          <a:bodyPr wrap="square" lIns="0" tIns="0" rIns="0" bIns="0" anchor="t">
            <a:spAutoFit/>
          </a:bodyPr>
          <a:lstStyle>
            <a:lvl1pPr marL="0" indent="0" algn="ctr">
              <a:lnSpc>
                <a:spcPct val="100000"/>
              </a:lnSpc>
              <a:spcBef>
                <a:spcPts val="0"/>
              </a:spcBef>
              <a:buNone/>
              <a:defRPr sz="4400">
                <a:solidFill>
                  <a:schemeClr val="tx1"/>
                </a:solidFill>
                <a:latin typeface="+mj-lt"/>
              </a:defRPr>
            </a:lvl1pPr>
          </a:lstStyle>
          <a:p>
            <a:pPr lvl="0"/>
            <a:r>
              <a:rPr lang="pt-BR" dirty="0"/>
              <a:t>Business</a:t>
            </a:r>
            <a:br>
              <a:rPr lang="pt-BR" dirty="0"/>
            </a:br>
            <a:r>
              <a:rPr lang="pt-BR" dirty="0"/>
              <a:t>analysis</a:t>
            </a:r>
            <a:endParaRPr lang="ru-RU" dirty="0"/>
          </a:p>
        </p:txBody>
      </p:sp>
      <p:sp>
        <p:nvSpPr>
          <p:cNvPr id="17"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674305"/>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What we do</a:t>
            </a:r>
            <a:endParaRPr lang="x-none" dirty="0"/>
          </a:p>
        </p:txBody>
      </p:sp>
    </p:spTree>
    <p:extLst>
      <p:ext uri="{BB962C8B-B14F-4D97-AF65-F5344CB8AC3E}">
        <p14:creationId xmlns:p14="http://schemas.microsoft.com/office/powerpoint/2010/main" val="384632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oal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2" name="Text Placeholder 5"/>
          <p:cNvSpPr>
            <a:spLocks noGrp="1"/>
          </p:cNvSpPr>
          <p:nvPr>
            <p:ph type="body" sz="quarter" idx="38" hasCustomPrompt="1"/>
          </p:nvPr>
        </p:nvSpPr>
        <p:spPr>
          <a:xfrm>
            <a:off x="2110582" y="7582989"/>
            <a:ext cx="5761037" cy="1846659"/>
          </a:xfrm>
          <a:prstGeom prst="rect">
            <a:avLst/>
          </a:prstGeom>
        </p:spPr>
        <p:txBody>
          <a:bodyPr wrap="square" lIns="0" tIns="0" rIns="0" bIns="0" anchor="b">
            <a:spAutoFit/>
          </a:bodyPr>
          <a:lstStyle>
            <a:lvl1pPr marL="0" indent="0" algn="ctr">
              <a:lnSpc>
                <a:spcPct val="100000"/>
              </a:lnSpc>
              <a:spcBef>
                <a:spcPts val="0"/>
              </a:spcBef>
              <a:buNone/>
              <a:defRPr sz="6000">
                <a:solidFill>
                  <a:schemeClr val="tx1"/>
                </a:solidFill>
                <a:latin typeface="+mj-lt"/>
              </a:defRPr>
            </a:lvl1pPr>
          </a:lstStyle>
          <a:p>
            <a:pPr lvl="0"/>
            <a:r>
              <a:rPr lang="pt-BR" dirty="0"/>
              <a:t>Continuous training</a:t>
            </a:r>
          </a:p>
        </p:txBody>
      </p:sp>
      <p:sp>
        <p:nvSpPr>
          <p:cNvPr id="15" name="Text Placeholder 5"/>
          <p:cNvSpPr>
            <a:spLocks noGrp="1"/>
          </p:cNvSpPr>
          <p:nvPr>
            <p:ph type="body" sz="quarter" idx="39" hasCustomPrompt="1"/>
          </p:nvPr>
        </p:nvSpPr>
        <p:spPr>
          <a:xfrm>
            <a:off x="16510794" y="7582988"/>
            <a:ext cx="5761037" cy="1846659"/>
          </a:xfrm>
          <a:prstGeom prst="rect">
            <a:avLst/>
          </a:prstGeom>
        </p:spPr>
        <p:txBody>
          <a:bodyPr wrap="square" lIns="0" tIns="0" rIns="0" bIns="0" anchor="b">
            <a:spAutoFit/>
          </a:bodyPr>
          <a:lstStyle>
            <a:lvl1pPr marL="0" indent="0" algn="ctr">
              <a:lnSpc>
                <a:spcPct val="100000"/>
              </a:lnSpc>
              <a:spcBef>
                <a:spcPts val="0"/>
              </a:spcBef>
              <a:buNone/>
              <a:defRPr sz="6000">
                <a:solidFill>
                  <a:schemeClr val="tx1"/>
                </a:solidFill>
                <a:latin typeface="+mj-lt"/>
              </a:defRPr>
            </a:lvl1pPr>
          </a:lstStyle>
          <a:p>
            <a:pPr lvl="0"/>
            <a:r>
              <a:rPr lang="pt-BR" dirty="0"/>
              <a:t>Customer orientation</a:t>
            </a:r>
            <a:endParaRPr lang="ru-RU" dirty="0"/>
          </a:p>
        </p:txBody>
      </p:sp>
      <p:sp>
        <p:nvSpPr>
          <p:cNvPr id="16" name="Text Placeholder 5"/>
          <p:cNvSpPr>
            <a:spLocks noGrp="1"/>
          </p:cNvSpPr>
          <p:nvPr>
            <p:ph type="body" sz="quarter" idx="40" hasCustomPrompt="1"/>
          </p:nvPr>
        </p:nvSpPr>
        <p:spPr>
          <a:xfrm>
            <a:off x="9311085" y="5445580"/>
            <a:ext cx="5761037" cy="1846659"/>
          </a:xfrm>
          <a:prstGeom prst="rect">
            <a:avLst/>
          </a:prstGeom>
        </p:spPr>
        <p:txBody>
          <a:bodyPr wrap="square" lIns="0" tIns="0" rIns="0" bIns="0" anchor="b">
            <a:spAutoFit/>
          </a:bodyPr>
          <a:lstStyle>
            <a:lvl1pPr marL="0" indent="0" algn="ctr">
              <a:lnSpc>
                <a:spcPct val="100000"/>
              </a:lnSpc>
              <a:spcBef>
                <a:spcPts val="0"/>
              </a:spcBef>
              <a:buNone/>
              <a:defRPr sz="6000">
                <a:solidFill>
                  <a:schemeClr val="tx1"/>
                </a:solidFill>
                <a:latin typeface="+mj-lt"/>
              </a:defRPr>
            </a:lvl1pPr>
          </a:lstStyle>
          <a:p>
            <a:pPr lvl="0"/>
            <a:r>
              <a:rPr lang="pt-BR" dirty="0"/>
              <a:t>Work-life balance</a:t>
            </a:r>
            <a:endParaRPr lang="ru-RU" dirty="0"/>
          </a:p>
        </p:txBody>
      </p:sp>
      <p:sp>
        <p:nvSpPr>
          <p:cNvPr id="17"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Our goals</a:t>
            </a:r>
            <a:endParaRPr lang="x-none" dirty="0"/>
          </a:p>
        </p:txBody>
      </p:sp>
    </p:spTree>
    <p:extLst>
      <p:ext uri="{BB962C8B-B14F-4D97-AF65-F5344CB8AC3E}">
        <p14:creationId xmlns:p14="http://schemas.microsoft.com/office/powerpoint/2010/main" val="1568526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8" name="Text Placeholder 2"/>
          <p:cNvSpPr>
            <a:spLocks noGrp="1"/>
          </p:cNvSpPr>
          <p:nvPr>
            <p:ph type="body" sz="quarter" idx="13" hasCustomPrompt="1"/>
          </p:nvPr>
        </p:nvSpPr>
        <p:spPr>
          <a:xfrm>
            <a:off x="4270377" y="7583103"/>
            <a:ext cx="6480174" cy="2234458"/>
          </a:xfrm>
          <a:prstGeom prst="rect">
            <a:avLst/>
          </a:prstGeom>
        </p:spPr>
        <p:txBody>
          <a:bodyPr wrap="square" lIns="360000" tIns="0" rIns="0" bIns="0">
            <a:spAutoFit/>
          </a:bodyPr>
          <a:lstStyle>
            <a:lvl1pPr marL="0" indent="0">
              <a:lnSpc>
                <a:spcPct val="110000"/>
              </a:lnSpc>
              <a:spcBef>
                <a:spcPts val="0"/>
              </a:spcBef>
              <a:buNone/>
              <a:defRPr sz="4400">
                <a:solidFill>
                  <a:schemeClr val="tx1"/>
                </a:solidFill>
                <a:latin typeface="+mn-lt"/>
              </a:defRPr>
            </a:lvl1pPr>
          </a:lstStyle>
          <a:p>
            <a:pPr lvl="0"/>
            <a:r>
              <a:rPr lang="en-US" dirty="0" err="1"/>
              <a:t>Phasellus</a:t>
            </a:r>
            <a:r>
              <a:rPr lang="en-US" dirty="0"/>
              <a:t> at </a:t>
            </a:r>
            <a:r>
              <a:rPr lang="en-US" dirty="0" err="1"/>
              <a:t>orci</a:t>
            </a:r>
            <a:r>
              <a:rPr lang="en-US" dirty="0"/>
              <a:t> </a:t>
            </a:r>
            <a:r>
              <a:rPr lang="en-US" dirty="0" err="1"/>
              <a:t>vulputate</a:t>
            </a:r>
            <a:r>
              <a:rPr lang="en-US" dirty="0"/>
              <a:t>, </a:t>
            </a:r>
            <a:r>
              <a:rPr lang="en-US" dirty="0" err="1"/>
              <a:t>sollicitudin</a:t>
            </a:r>
            <a:r>
              <a:rPr lang="en-US" dirty="0"/>
              <a:t> nisi </a:t>
            </a:r>
            <a:r>
              <a:rPr lang="en-US" dirty="0" err="1"/>
              <a:t>quis</a:t>
            </a:r>
            <a:r>
              <a:rPr lang="en-US" dirty="0"/>
              <a:t> </a:t>
            </a:r>
            <a:r>
              <a:rPr lang="en-US" dirty="0" err="1"/>
              <a:t>sollicitudin</a:t>
            </a:r>
            <a:r>
              <a:rPr lang="en-US" dirty="0"/>
              <a:t>. </a:t>
            </a:r>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9" name="Freeform: Shape 14">
            <a:extLst>
              <a:ext uri="{FF2B5EF4-FFF2-40B4-BE49-F238E27FC236}">
                <a16:creationId xmlns:a16="http://schemas.microsoft.com/office/drawing/2014/main" id="{715ED846-3364-4FCE-A002-B32F2E4CFEE3}"/>
              </a:ext>
            </a:extLst>
          </p:cNvPr>
          <p:cNvSpPr>
            <a:spLocks noGrp="1"/>
          </p:cNvSpPr>
          <p:nvPr>
            <p:ph type="body" sz="quarter" idx="34" hasCustomPrompt="1"/>
          </p:nvPr>
        </p:nvSpPr>
        <p:spPr>
          <a:xfrm>
            <a:off x="12191863" y="1817413"/>
            <a:ext cx="2880000" cy="2880000"/>
          </a:xfrm>
          <a:prstGeom prst="rect">
            <a:avLst/>
          </a:prstGeom>
          <a:solidFill>
            <a:schemeClr val="bg2"/>
          </a:solidFill>
        </p:spPr>
        <p:txBody>
          <a:bodyPr wrap="square" lIns="360000" tIns="360000" rIns="360000" bIns="180000" anchor="ctr">
            <a:normAutofit/>
          </a:bodyPr>
          <a:lstStyle>
            <a:lvl1pPr marL="0" indent="0" algn="ctr">
              <a:spcBef>
                <a:spcPts val="0"/>
              </a:spcBef>
              <a:buNone/>
              <a:defRPr sz="8000">
                <a:solidFill>
                  <a:schemeClr val="accent1"/>
                </a:solidFill>
                <a:latin typeface="+mj-lt"/>
              </a:defRPr>
            </a:lvl1pPr>
          </a:lstStyle>
          <a:p>
            <a:pPr lvl="0"/>
            <a:r>
              <a:rPr lang="en-US" dirty="0"/>
              <a:t>01</a:t>
            </a:r>
            <a:endParaRPr lang="x-none" dirty="0"/>
          </a:p>
        </p:txBody>
      </p:sp>
      <p:sp>
        <p:nvSpPr>
          <p:cNvPr id="10" name="Freeform: Shape 15">
            <a:extLst>
              <a:ext uri="{FF2B5EF4-FFF2-40B4-BE49-F238E27FC236}">
                <a16:creationId xmlns:a16="http://schemas.microsoft.com/office/drawing/2014/main" id="{9C2DEA44-6E84-458E-B423-C882759735C6}"/>
              </a:ext>
            </a:extLst>
          </p:cNvPr>
          <p:cNvSpPr>
            <a:spLocks noGrp="1"/>
          </p:cNvSpPr>
          <p:nvPr>
            <p:ph type="body" sz="quarter" idx="35" hasCustomPrompt="1"/>
          </p:nvPr>
        </p:nvSpPr>
        <p:spPr>
          <a:xfrm>
            <a:off x="12191588" y="9018313"/>
            <a:ext cx="2880000" cy="2880000"/>
          </a:xfrm>
          <a:prstGeom prst="rect">
            <a:avLst/>
          </a:prstGeom>
          <a:solidFill>
            <a:schemeClr val="bg2"/>
          </a:solidFill>
        </p:spPr>
        <p:txBody>
          <a:bodyPr wrap="square" lIns="360000" tIns="360000" rIns="360000" bIns="180000" anchor="ctr">
            <a:normAutofit/>
          </a:bodyPr>
          <a:lstStyle>
            <a:lvl1pPr marL="0" indent="0" algn="ctr">
              <a:spcBef>
                <a:spcPts val="0"/>
              </a:spcBef>
              <a:buNone/>
              <a:defRPr sz="8000">
                <a:solidFill>
                  <a:schemeClr val="accent1"/>
                </a:solidFill>
                <a:latin typeface="+mj-lt"/>
              </a:defRPr>
            </a:lvl1pPr>
          </a:lstStyle>
          <a:p>
            <a:pPr lvl="0"/>
            <a:r>
              <a:rPr lang="en-US" dirty="0"/>
              <a:t>03</a:t>
            </a:r>
            <a:endParaRPr lang="x-none" dirty="0"/>
          </a:p>
        </p:txBody>
      </p:sp>
      <p:sp>
        <p:nvSpPr>
          <p:cNvPr id="11" name="Freeform: Shape 16">
            <a:extLst>
              <a:ext uri="{FF2B5EF4-FFF2-40B4-BE49-F238E27FC236}">
                <a16:creationId xmlns:a16="http://schemas.microsoft.com/office/drawing/2014/main" id="{BAE7052B-C075-41F0-AF0C-EC6F1C925828}"/>
              </a:ext>
            </a:extLst>
          </p:cNvPr>
          <p:cNvSpPr>
            <a:spLocks noGrp="1"/>
          </p:cNvSpPr>
          <p:nvPr>
            <p:ph type="body" sz="quarter" idx="36" hasCustomPrompt="1"/>
          </p:nvPr>
        </p:nvSpPr>
        <p:spPr>
          <a:xfrm>
            <a:off x="13628690" y="5418138"/>
            <a:ext cx="2880000" cy="2880000"/>
          </a:xfrm>
          <a:prstGeom prst="rect">
            <a:avLst/>
          </a:prstGeom>
          <a:solidFill>
            <a:schemeClr val="bg2"/>
          </a:solidFill>
        </p:spPr>
        <p:txBody>
          <a:bodyPr wrap="square" lIns="360000" tIns="360000" rIns="360000" bIns="180000" anchor="ctr">
            <a:normAutofit/>
          </a:bodyPr>
          <a:lstStyle>
            <a:lvl1pPr marL="0" indent="0" algn="ctr">
              <a:spcBef>
                <a:spcPts val="0"/>
              </a:spcBef>
              <a:buNone/>
              <a:defRPr sz="8000">
                <a:solidFill>
                  <a:schemeClr val="accent1"/>
                </a:solidFill>
                <a:latin typeface="+mj-lt"/>
              </a:defRPr>
            </a:lvl1pPr>
          </a:lstStyle>
          <a:p>
            <a:pPr lvl="0"/>
            <a:r>
              <a:rPr lang="en-US" dirty="0"/>
              <a:t>02</a:t>
            </a:r>
            <a:endParaRPr lang="x-none" dirty="0"/>
          </a:p>
        </p:txBody>
      </p:sp>
      <p:sp>
        <p:nvSpPr>
          <p:cNvPr id="12" name="Text Placeholder 5"/>
          <p:cNvSpPr>
            <a:spLocks noGrp="1"/>
          </p:cNvSpPr>
          <p:nvPr>
            <p:ph type="body" sz="quarter" idx="38" hasCustomPrompt="1"/>
          </p:nvPr>
        </p:nvSpPr>
        <p:spPr>
          <a:xfrm>
            <a:off x="15516991" y="2255158"/>
            <a:ext cx="603504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pt-BR" dirty="0"/>
              <a:t>Maecenas id diam vestibulum, fringilla velit non, malesuada nunc.</a:t>
            </a:r>
            <a:endParaRPr lang="ru-RU" dirty="0"/>
          </a:p>
        </p:txBody>
      </p:sp>
      <p:sp>
        <p:nvSpPr>
          <p:cNvPr id="13" name="Text Placeholder 5"/>
          <p:cNvSpPr>
            <a:spLocks noGrp="1"/>
          </p:cNvSpPr>
          <p:nvPr>
            <p:ph type="body" sz="quarter" idx="40" hasCustomPrompt="1"/>
          </p:nvPr>
        </p:nvSpPr>
        <p:spPr>
          <a:xfrm>
            <a:off x="15516716" y="9460979"/>
            <a:ext cx="603504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pt-BR" dirty="0"/>
              <a:t>Duis sagittis dui vel blandit suscipit. Nam nec nunc tortor.</a:t>
            </a:r>
            <a:endParaRPr lang="ru-RU" dirty="0"/>
          </a:p>
        </p:txBody>
      </p:sp>
      <p:sp>
        <p:nvSpPr>
          <p:cNvPr id="14" name="Text Placeholder 5"/>
          <p:cNvSpPr>
            <a:spLocks noGrp="1"/>
          </p:cNvSpPr>
          <p:nvPr>
            <p:ph type="body" sz="quarter" idx="41" hasCustomPrompt="1"/>
          </p:nvPr>
        </p:nvSpPr>
        <p:spPr>
          <a:xfrm>
            <a:off x="16950647" y="5855883"/>
            <a:ext cx="6041116"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pt-BR" dirty="0"/>
              <a:t>Vestibulum eu augue facilisis, iaculis sem viverra, dignissim turpis.</a:t>
            </a:r>
            <a:endParaRPr lang="ru-RU" dirty="0"/>
          </a:p>
        </p:txBody>
      </p:sp>
      <p:sp>
        <p:nvSpPr>
          <p:cNvPr id="3" name="Text Placeholder 2"/>
          <p:cNvSpPr>
            <a:spLocks noGrp="1"/>
          </p:cNvSpPr>
          <p:nvPr>
            <p:ph type="body" sz="quarter" idx="11" hasCustomPrompt="1"/>
          </p:nvPr>
        </p:nvSpPr>
        <p:spPr>
          <a:xfrm>
            <a:off x="2830116" y="3257550"/>
            <a:ext cx="7920434" cy="3739655"/>
          </a:xfrm>
          <a:prstGeom prst="rect">
            <a:avLst/>
          </a:prstGeom>
        </p:spPr>
        <p:txBody>
          <a:bodyPr wrap="square" lIns="0" tIns="180000" rIns="0" bIns="0">
            <a:spAutoFit/>
          </a:bodyPr>
          <a:lstStyle>
            <a:lvl1pPr marL="0" indent="0">
              <a:lnSpc>
                <a:spcPct val="85000"/>
              </a:lnSpc>
              <a:spcBef>
                <a:spcPts val="0"/>
              </a:spcBef>
              <a:buNone/>
              <a:defRPr sz="13600">
                <a:solidFill>
                  <a:schemeClr val="accent1"/>
                </a:solidFill>
                <a:latin typeface="+mj-lt"/>
              </a:defRPr>
            </a:lvl1pPr>
          </a:lstStyle>
          <a:p>
            <a:pPr lvl="0"/>
            <a:r>
              <a:rPr lang="en-US" dirty="0"/>
              <a:t>Our values</a:t>
            </a:r>
          </a:p>
        </p:txBody>
      </p:sp>
    </p:spTree>
    <p:extLst>
      <p:ext uri="{BB962C8B-B14F-4D97-AF65-F5344CB8AC3E}">
        <p14:creationId xmlns:p14="http://schemas.microsoft.com/office/powerpoint/2010/main" val="4289498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6" name="Text Placeholder 5"/>
          <p:cNvSpPr>
            <a:spLocks noGrp="1"/>
          </p:cNvSpPr>
          <p:nvPr>
            <p:ph type="body" sz="quarter" idx="38" hasCustomPrompt="1"/>
          </p:nvPr>
        </p:nvSpPr>
        <p:spPr>
          <a:xfrm>
            <a:off x="2830513" y="11179175"/>
            <a:ext cx="5040725" cy="609398"/>
          </a:xfrm>
          <a:prstGeom prst="rect">
            <a:avLst/>
          </a:prstGeom>
        </p:spPr>
        <p:txBody>
          <a:bodyPr wrap="square" lIns="0" tIns="0" rIns="0" bIns="0">
            <a:spAutoFit/>
          </a:bodyPr>
          <a:lstStyle>
            <a:lvl1pPr marL="0" indent="0" algn="ctr">
              <a:lnSpc>
                <a:spcPct val="90000"/>
              </a:lnSpc>
              <a:spcBef>
                <a:spcPts val="0"/>
              </a:spcBef>
              <a:buNone/>
              <a:defRPr sz="4400">
                <a:solidFill>
                  <a:schemeClr val="tx1"/>
                </a:solidFill>
                <a:latin typeface="+mj-lt"/>
              </a:defRPr>
            </a:lvl1pPr>
          </a:lstStyle>
          <a:p>
            <a:pPr lvl="0"/>
            <a:r>
              <a:rPr lang="pt-BR" dirty="0"/>
              <a:t>Jane Smith</a:t>
            </a:r>
            <a:endParaRPr lang="ru-RU" dirty="0"/>
          </a:p>
        </p:txBody>
      </p:sp>
      <p:sp>
        <p:nvSpPr>
          <p:cNvPr id="17" name="Text Placeholder 5"/>
          <p:cNvSpPr>
            <a:spLocks noGrp="1"/>
          </p:cNvSpPr>
          <p:nvPr>
            <p:ph type="body" sz="quarter" idx="41" hasCustomPrompt="1"/>
          </p:nvPr>
        </p:nvSpPr>
        <p:spPr>
          <a:xfrm>
            <a:off x="9671050" y="11179175"/>
            <a:ext cx="5040313" cy="609398"/>
          </a:xfrm>
          <a:prstGeom prst="rect">
            <a:avLst/>
          </a:prstGeom>
        </p:spPr>
        <p:txBody>
          <a:bodyPr wrap="square" lIns="0" tIns="0" rIns="0" bIns="0">
            <a:spAutoFit/>
          </a:bodyPr>
          <a:lstStyle>
            <a:lvl1pPr marL="0" indent="0" algn="ctr">
              <a:lnSpc>
                <a:spcPct val="90000"/>
              </a:lnSpc>
              <a:spcBef>
                <a:spcPts val="0"/>
              </a:spcBef>
              <a:buNone/>
              <a:defRPr sz="4400">
                <a:solidFill>
                  <a:schemeClr val="tx1"/>
                </a:solidFill>
                <a:latin typeface="+mj-lt"/>
              </a:defRPr>
            </a:lvl1pPr>
          </a:lstStyle>
          <a:p>
            <a:pPr lvl="0"/>
            <a:r>
              <a:rPr lang="pt-BR" dirty="0"/>
              <a:t>John Doe</a:t>
            </a:r>
            <a:endParaRPr lang="ru-RU" dirty="0"/>
          </a:p>
        </p:txBody>
      </p:sp>
      <p:sp>
        <p:nvSpPr>
          <p:cNvPr id="18" name="Text Placeholder 5"/>
          <p:cNvSpPr>
            <a:spLocks noGrp="1"/>
          </p:cNvSpPr>
          <p:nvPr>
            <p:ph type="body" sz="quarter" idx="42" hasCustomPrompt="1"/>
          </p:nvPr>
        </p:nvSpPr>
        <p:spPr>
          <a:xfrm>
            <a:off x="16511588" y="11197232"/>
            <a:ext cx="5038414" cy="609398"/>
          </a:xfrm>
          <a:prstGeom prst="rect">
            <a:avLst/>
          </a:prstGeom>
        </p:spPr>
        <p:txBody>
          <a:bodyPr wrap="square" lIns="0" tIns="0" rIns="0" bIns="0">
            <a:spAutoFit/>
          </a:bodyPr>
          <a:lstStyle>
            <a:lvl1pPr marL="0" indent="0" algn="ctr">
              <a:lnSpc>
                <a:spcPct val="90000"/>
              </a:lnSpc>
              <a:spcBef>
                <a:spcPts val="0"/>
              </a:spcBef>
              <a:buNone/>
              <a:defRPr sz="4400">
                <a:solidFill>
                  <a:schemeClr val="tx1"/>
                </a:solidFill>
                <a:latin typeface="+mj-lt"/>
              </a:defRPr>
            </a:lvl1pPr>
          </a:lstStyle>
          <a:p>
            <a:pPr lvl="0"/>
            <a:r>
              <a:rPr lang="pt-BR" dirty="0"/>
              <a:t>Jane Doe</a:t>
            </a:r>
            <a:endParaRPr lang="ru-RU" dirty="0"/>
          </a:p>
        </p:txBody>
      </p:sp>
      <p:sp>
        <p:nvSpPr>
          <p:cNvPr id="19" name="Freeform: Shape 25">
            <a:extLst>
              <a:ext uri="{FF2B5EF4-FFF2-40B4-BE49-F238E27FC236}">
                <a16:creationId xmlns:a16="http://schemas.microsoft.com/office/drawing/2014/main" id="{4DCE5C9D-EF0A-495A-ADB0-F0BD2B7367F5}"/>
              </a:ext>
            </a:extLst>
          </p:cNvPr>
          <p:cNvSpPr>
            <a:spLocks noGrp="1" noChangeAspect="1"/>
          </p:cNvSpPr>
          <p:nvPr>
            <p:ph type="pic" sz="quarter" idx="29"/>
          </p:nvPr>
        </p:nvSpPr>
        <p:spPr>
          <a:xfrm>
            <a:off x="2831239" y="5418087"/>
            <a:ext cx="5040000" cy="504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2"/>
            </a:fgClr>
            <a:bgClr>
              <a:schemeClr val="bg2">
                <a:lumMod val="85000"/>
              </a:schemeClr>
            </a:bgClr>
          </a:pattFill>
        </p:spPr>
        <p:txBody>
          <a:bodyPr wrap="square" anchor="ctr">
            <a:noAutofit/>
          </a:bodyPr>
          <a:lstStyle>
            <a:lvl1pPr marL="0" indent="0" algn="ctr">
              <a:buFontTx/>
              <a:buNone/>
              <a:defRPr sz="3600"/>
            </a:lvl1pPr>
          </a:lstStyle>
          <a:p>
            <a:endParaRPr lang="x-none"/>
          </a:p>
        </p:txBody>
      </p:sp>
      <p:sp>
        <p:nvSpPr>
          <p:cNvPr id="20" name="Freeform: Shape 25">
            <a:extLst>
              <a:ext uri="{FF2B5EF4-FFF2-40B4-BE49-F238E27FC236}">
                <a16:creationId xmlns:a16="http://schemas.microsoft.com/office/drawing/2014/main" id="{4DCE5C9D-EF0A-495A-ADB0-F0BD2B7367F5}"/>
              </a:ext>
            </a:extLst>
          </p:cNvPr>
          <p:cNvSpPr>
            <a:spLocks noGrp="1" noChangeAspect="1"/>
          </p:cNvSpPr>
          <p:nvPr>
            <p:ph type="pic" sz="quarter" idx="43"/>
          </p:nvPr>
        </p:nvSpPr>
        <p:spPr>
          <a:xfrm>
            <a:off x="9671206" y="5418087"/>
            <a:ext cx="5040000" cy="504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2"/>
            </a:fgClr>
            <a:bgClr>
              <a:schemeClr val="bg2">
                <a:lumMod val="85000"/>
              </a:schemeClr>
            </a:bgClr>
          </a:pattFill>
        </p:spPr>
        <p:txBody>
          <a:bodyPr wrap="square" anchor="ctr">
            <a:noAutofit/>
          </a:bodyPr>
          <a:lstStyle>
            <a:lvl1pPr marL="0" indent="0" algn="ctr">
              <a:buFontTx/>
              <a:buNone/>
              <a:defRPr sz="3600"/>
            </a:lvl1pPr>
          </a:lstStyle>
          <a:p>
            <a:endParaRPr lang="x-none" dirty="0"/>
          </a:p>
        </p:txBody>
      </p:sp>
      <p:sp>
        <p:nvSpPr>
          <p:cNvPr id="22" name="Freeform: Shape 25">
            <a:extLst>
              <a:ext uri="{FF2B5EF4-FFF2-40B4-BE49-F238E27FC236}">
                <a16:creationId xmlns:a16="http://schemas.microsoft.com/office/drawing/2014/main" id="{4DCE5C9D-EF0A-495A-ADB0-F0BD2B7367F5}"/>
              </a:ext>
            </a:extLst>
          </p:cNvPr>
          <p:cNvSpPr>
            <a:spLocks noGrp="1" noChangeAspect="1"/>
          </p:cNvSpPr>
          <p:nvPr>
            <p:ph type="pic" sz="quarter" idx="44"/>
          </p:nvPr>
        </p:nvSpPr>
        <p:spPr>
          <a:xfrm>
            <a:off x="16510001" y="5418087"/>
            <a:ext cx="5040000" cy="504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2"/>
            </a:fgClr>
            <a:bgClr>
              <a:schemeClr val="bg2">
                <a:lumMod val="85000"/>
              </a:schemeClr>
            </a:bgClr>
          </a:pattFill>
        </p:spPr>
        <p:txBody>
          <a:bodyPr wrap="square" anchor="ctr">
            <a:noAutofit/>
          </a:bodyPr>
          <a:lstStyle>
            <a:lvl1pPr marL="0" indent="0" algn="ctr">
              <a:buFontTx/>
              <a:buNone/>
              <a:defRPr sz="3600"/>
            </a:lvl1pPr>
          </a:lstStyle>
          <a:p>
            <a:endParaRPr lang="x-none"/>
          </a:p>
        </p:txBody>
      </p:sp>
      <p:sp>
        <p:nvSpPr>
          <p:cNvPr id="23" name="Text Placeholder 5"/>
          <p:cNvSpPr>
            <a:spLocks noGrp="1"/>
          </p:cNvSpPr>
          <p:nvPr>
            <p:ph type="body" sz="quarter" idx="45" hasCustomPrompt="1"/>
          </p:nvPr>
        </p:nvSpPr>
        <p:spPr>
          <a:xfrm>
            <a:off x="2830514" y="11910470"/>
            <a:ext cx="5041450" cy="664797"/>
          </a:xfrm>
          <a:prstGeom prst="rect">
            <a:avLst/>
          </a:prstGeom>
        </p:spPr>
        <p:txBody>
          <a:bodyPr wrap="square" lIns="0" tIns="0" rIns="0" bIns="0">
            <a:spAutoFit/>
          </a:bodyPr>
          <a:lstStyle>
            <a:lvl1pPr marL="0" indent="0" algn="ctr">
              <a:lnSpc>
                <a:spcPct val="120000"/>
              </a:lnSpc>
              <a:spcBef>
                <a:spcPts val="0"/>
              </a:spcBef>
              <a:buNone/>
              <a:defRPr sz="3600">
                <a:solidFill>
                  <a:schemeClr val="tx1"/>
                </a:solidFill>
                <a:latin typeface="+mn-lt"/>
              </a:defRPr>
            </a:lvl1pPr>
          </a:lstStyle>
          <a:p>
            <a:pPr lvl="0"/>
            <a:r>
              <a:rPr lang="pt-BR" dirty="0"/>
              <a:t>Seller</a:t>
            </a:r>
            <a:endParaRPr lang="ru-RU" dirty="0"/>
          </a:p>
        </p:txBody>
      </p:sp>
      <p:sp>
        <p:nvSpPr>
          <p:cNvPr id="24" name="Text Placeholder 5"/>
          <p:cNvSpPr>
            <a:spLocks noGrp="1"/>
          </p:cNvSpPr>
          <p:nvPr>
            <p:ph type="body" sz="quarter" idx="46" hasCustomPrompt="1"/>
          </p:nvPr>
        </p:nvSpPr>
        <p:spPr>
          <a:xfrm>
            <a:off x="9671050" y="11910470"/>
            <a:ext cx="5040313" cy="664797"/>
          </a:xfrm>
          <a:prstGeom prst="rect">
            <a:avLst/>
          </a:prstGeom>
        </p:spPr>
        <p:txBody>
          <a:bodyPr wrap="square" lIns="0" tIns="0" rIns="0" bIns="0">
            <a:spAutoFit/>
          </a:bodyPr>
          <a:lstStyle>
            <a:lvl1pPr marL="0" indent="0" algn="ctr">
              <a:lnSpc>
                <a:spcPct val="120000"/>
              </a:lnSpc>
              <a:spcBef>
                <a:spcPts val="0"/>
              </a:spcBef>
              <a:buNone/>
              <a:defRPr sz="3600">
                <a:solidFill>
                  <a:schemeClr val="tx1"/>
                </a:solidFill>
                <a:latin typeface="+mn-lt"/>
              </a:defRPr>
            </a:lvl1pPr>
          </a:lstStyle>
          <a:p>
            <a:pPr lvl="0"/>
            <a:r>
              <a:rPr lang="pt-BR" dirty="0"/>
              <a:t>CEO</a:t>
            </a:r>
            <a:endParaRPr lang="ru-RU" dirty="0"/>
          </a:p>
        </p:txBody>
      </p:sp>
      <p:sp>
        <p:nvSpPr>
          <p:cNvPr id="25" name="Text Placeholder 5"/>
          <p:cNvSpPr>
            <a:spLocks noGrp="1"/>
          </p:cNvSpPr>
          <p:nvPr>
            <p:ph type="body" sz="quarter" idx="47" hasCustomPrompt="1"/>
          </p:nvPr>
        </p:nvSpPr>
        <p:spPr>
          <a:xfrm>
            <a:off x="16510951" y="11910470"/>
            <a:ext cx="5040949" cy="664797"/>
          </a:xfrm>
          <a:prstGeom prst="rect">
            <a:avLst/>
          </a:prstGeom>
        </p:spPr>
        <p:txBody>
          <a:bodyPr wrap="square" lIns="0" tIns="0" rIns="0" bIns="0">
            <a:spAutoFit/>
          </a:bodyPr>
          <a:lstStyle>
            <a:lvl1pPr marL="0" indent="0" algn="ctr">
              <a:lnSpc>
                <a:spcPct val="120000"/>
              </a:lnSpc>
              <a:spcBef>
                <a:spcPts val="0"/>
              </a:spcBef>
              <a:buNone/>
              <a:defRPr sz="3600" baseline="0">
                <a:solidFill>
                  <a:schemeClr val="tx1"/>
                </a:solidFill>
                <a:latin typeface="+mn-lt"/>
              </a:defRPr>
            </a:lvl1pPr>
          </a:lstStyle>
          <a:p>
            <a:pPr lvl="0"/>
            <a:r>
              <a:rPr lang="pt-BR" dirty="0"/>
              <a:t>Manager</a:t>
            </a:r>
            <a:endParaRPr lang="ru-RU" dirty="0"/>
          </a:p>
        </p:txBody>
      </p:sp>
      <p:sp>
        <p:nvSpPr>
          <p:cNvPr id="15"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Our team</a:t>
            </a:r>
            <a:endParaRPr lang="x-none" dirty="0"/>
          </a:p>
        </p:txBody>
      </p:sp>
    </p:spTree>
    <p:extLst>
      <p:ext uri="{BB962C8B-B14F-4D97-AF65-F5344CB8AC3E}">
        <p14:creationId xmlns:p14="http://schemas.microsoft.com/office/powerpoint/2010/main" val="10482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5" name="Text Placeholder 12">
            <a:extLst>
              <a:ext uri="{FF2B5EF4-FFF2-40B4-BE49-F238E27FC236}">
                <a16:creationId xmlns:a16="http://schemas.microsoft.com/office/drawing/2014/main" id="{2601073C-B6E4-4197-82ED-C6B3CDCC8A90}"/>
              </a:ext>
            </a:extLst>
          </p:cNvPr>
          <p:cNvSpPr>
            <a:spLocks noGrp="1"/>
          </p:cNvSpPr>
          <p:nvPr>
            <p:ph type="body" sz="quarter" idx="12" hasCustomPrompt="1"/>
          </p:nvPr>
        </p:nvSpPr>
        <p:spPr>
          <a:xfrm>
            <a:off x="5710238" y="6137275"/>
            <a:ext cx="9359900" cy="5009064"/>
          </a:xfrm>
          <a:prstGeom prst="rect">
            <a:avLst/>
          </a:prstGeom>
        </p:spPr>
        <p:txBody>
          <a:bodyPr wrap="square" lIns="0" tIns="0" rIns="0" bIns="0">
            <a:spAutoFit/>
          </a:bodyPr>
          <a:lstStyle>
            <a:lvl1pPr marL="0" indent="0">
              <a:lnSpc>
                <a:spcPct val="110000"/>
              </a:lnSpc>
              <a:spcBef>
                <a:spcPts val="0"/>
              </a:spcBef>
              <a:buNone/>
              <a:defRPr sz="6000"/>
            </a:lvl1pPr>
          </a:lstStyle>
          <a:p>
            <a:pPr lvl="0"/>
            <a:r>
              <a:rPr lang="en-US" dirty="0"/>
              <a:t>Introduction</a:t>
            </a:r>
            <a:br>
              <a:rPr lang="en-US" dirty="0"/>
            </a:br>
            <a:r>
              <a:rPr lang="en-US" dirty="0"/>
              <a:t>Stories</a:t>
            </a:r>
            <a:br>
              <a:rPr lang="en-US" dirty="0"/>
            </a:br>
            <a:r>
              <a:rPr lang="en-US" dirty="0"/>
              <a:t>Infographics</a:t>
            </a:r>
            <a:br>
              <a:rPr lang="en-US" dirty="0"/>
            </a:br>
            <a:r>
              <a:rPr lang="en-US" dirty="0"/>
              <a:t>Summary</a:t>
            </a:r>
            <a:br>
              <a:rPr lang="en-US" dirty="0"/>
            </a:br>
            <a:r>
              <a:rPr lang="en-US" dirty="0"/>
              <a:t>Contacts</a:t>
            </a:r>
          </a:p>
        </p:txBody>
      </p:sp>
      <p:sp>
        <p:nvSpPr>
          <p:cNvPr id="16" name="Text Placeholder 12">
            <a:extLst>
              <a:ext uri="{FF2B5EF4-FFF2-40B4-BE49-F238E27FC236}">
                <a16:creationId xmlns:a16="http://schemas.microsoft.com/office/drawing/2014/main" id="{399FF956-5A09-4499-A469-45EE1DD6F761}"/>
              </a:ext>
            </a:extLst>
          </p:cNvPr>
          <p:cNvSpPr>
            <a:spLocks noGrp="1"/>
          </p:cNvSpPr>
          <p:nvPr>
            <p:ph type="body" sz="quarter" idx="34" hasCustomPrompt="1"/>
          </p:nvPr>
        </p:nvSpPr>
        <p:spPr>
          <a:xfrm>
            <a:off x="17232313" y="6137275"/>
            <a:ext cx="2160587" cy="5009064"/>
          </a:xfrm>
          <a:prstGeom prst="rect">
            <a:avLst/>
          </a:prstGeom>
        </p:spPr>
        <p:txBody>
          <a:bodyPr wrap="square" lIns="36000" tIns="0" rIns="0" bIns="0">
            <a:spAutoFit/>
          </a:bodyPr>
          <a:lstStyle>
            <a:lvl1pPr marL="0" indent="0">
              <a:lnSpc>
                <a:spcPct val="110000"/>
              </a:lnSpc>
              <a:spcBef>
                <a:spcPts val="0"/>
              </a:spcBef>
              <a:buNone/>
              <a:defRPr sz="6000"/>
            </a:lvl1pPr>
          </a:lstStyle>
          <a:p>
            <a:pPr lvl="0"/>
            <a:r>
              <a:rPr lang="en-US" dirty="0"/>
              <a:t>02</a:t>
            </a:r>
            <a:br>
              <a:rPr lang="en-US" dirty="0"/>
            </a:br>
            <a:r>
              <a:rPr lang="en-US" dirty="0"/>
              <a:t>04</a:t>
            </a:r>
            <a:br>
              <a:rPr lang="en-US" dirty="0"/>
            </a:br>
            <a:r>
              <a:rPr lang="en-US" dirty="0"/>
              <a:t>28</a:t>
            </a:r>
            <a:br>
              <a:rPr lang="en-US" dirty="0"/>
            </a:br>
            <a:r>
              <a:rPr lang="en-US" dirty="0"/>
              <a:t>44</a:t>
            </a:r>
            <a:br>
              <a:rPr lang="en-US" dirty="0"/>
            </a:br>
            <a:r>
              <a:rPr lang="en-US" dirty="0"/>
              <a:t>48</a:t>
            </a:r>
          </a:p>
        </p:txBody>
      </p:sp>
      <p:sp>
        <p:nvSpPr>
          <p:cNvPr id="17"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3" y="3276600"/>
            <a:ext cx="18721387" cy="1674305"/>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Table of contents</a:t>
            </a:r>
            <a:endParaRPr lang="x-none" dirty="0"/>
          </a:p>
        </p:txBody>
      </p:sp>
    </p:spTree>
    <p:extLst>
      <p:ext uri="{BB962C8B-B14F-4D97-AF65-F5344CB8AC3E}">
        <p14:creationId xmlns:p14="http://schemas.microsoft.com/office/powerpoint/2010/main" val="1540793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28" name="Text Placeholder">
            <a:extLst>
              <a:ext uri="{FF2B5EF4-FFF2-40B4-BE49-F238E27FC236}">
                <a16:creationId xmlns:a16="http://schemas.microsoft.com/office/drawing/2014/main" id="{4315F245-0E4D-4985-B7FB-261E233A3D6D}"/>
              </a:ext>
            </a:extLst>
          </p:cNvPr>
          <p:cNvSpPr>
            <a:spLocks noGrp="1"/>
          </p:cNvSpPr>
          <p:nvPr>
            <p:ph type="body" sz="quarter" idx="50" hasCustomPrompt="1"/>
          </p:nvPr>
        </p:nvSpPr>
        <p:spPr>
          <a:xfrm>
            <a:off x="16517374" y="5417863"/>
            <a:ext cx="5760000" cy="6480000"/>
          </a:xfrm>
          <a:prstGeom prst="rect">
            <a:avLst/>
          </a:prstGeom>
          <a:solidFill>
            <a:schemeClr val="bg2"/>
          </a:solidFill>
          <a:ln>
            <a:noFill/>
          </a:ln>
        </p:spPr>
        <p:txBody>
          <a:bodyPr wrap="square" lIns="360000" tIns="360000" rIns="360000" bIns="720000" anchor="ctr" anchorCtr="0">
            <a:normAutofit/>
          </a:bodyPr>
          <a:lstStyle>
            <a:lvl1pPr marL="0" indent="0" algn="ctr">
              <a:lnSpc>
                <a:spcPct val="110000"/>
              </a:lnSpc>
              <a:spcBef>
                <a:spcPts val="0"/>
              </a:spcBef>
              <a:buNone/>
              <a:defRPr sz="3600">
                <a:solidFill>
                  <a:schemeClr val="tx1"/>
                </a:solidFill>
                <a:latin typeface="+mn-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pt-BR" dirty="0"/>
              <a:t>Suspendisse elit augue, maximus a iaculis eu, condimentum.</a:t>
            </a:r>
            <a:endParaRPr lang="en-US" dirty="0"/>
          </a:p>
        </p:txBody>
      </p:sp>
      <p:sp>
        <p:nvSpPr>
          <p:cNvPr id="27" name="Text Placeholder">
            <a:extLst>
              <a:ext uri="{FF2B5EF4-FFF2-40B4-BE49-F238E27FC236}">
                <a16:creationId xmlns:a16="http://schemas.microsoft.com/office/drawing/2014/main" id="{4315F245-0E4D-4985-B7FB-261E233A3D6D}"/>
              </a:ext>
            </a:extLst>
          </p:cNvPr>
          <p:cNvSpPr>
            <a:spLocks noGrp="1"/>
          </p:cNvSpPr>
          <p:nvPr>
            <p:ph type="body" sz="quarter" idx="49" hasCustomPrompt="1"/>
          </p:nvPr>
        </p:nvSpPr>
        <p:spPr>
          <a:xfrm>
            <a:off x="9310947" y="5417863"/>
            <a:ext cx="5760000" cy="6480000"/>
          </a:xfrm>
          <a:prstGeom prst="rect">
            <a:avLst/>
          </a:prstGeom>
          <a:solidFill>
            <a:schemeClr val="bg2"/>
          </a:solidFill>
          <a:ln>
            <a:noFill/>
          </a:ln>
        </p:spPr>
        <p:txBody>
          <a:bodyPr wrap="square" lIns="360000" tIns="360000" rIns="360000" bIns="720000" anchor="ctr" anchorCtr="0">
            <a:normAutofit/>
          </a:bodyPr>
          <a:lstStyle>
            <a:lvl1pPr marL="0" indent="0" algn="ctr">
              <a:lnSpc>
                <a:spcPct val="110000"/>
              </a:lnSpc>
              <a:spcBef>
                <a:spcPts val="0"/>
              </a:spcBef>
              <a:buNone/>
              <a:defRPr sz="3600">
                <a:solidFill>
                  <a:schemeClr val="tx1"/>
                </a:solidFill>
                <a:latin typeface="+mn-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err="1"/>
              <a:t>Duis</a:t>
            </a:r>
            <a:r>
              <a:rPr lang="en-US" dirty="0"/>
              <a:t> </a:t>
            </a:r>
            <a:r>
              <a:rPr lang="en-US" dirty="0" err="1"/>
              <a:t>tincidunt</a:t>
            </a:r>
            <a:r>
              <a:rPr lang="en-US" dirty="0"/>
              <a:t> </a:t>
            </a:r>
            <a:r>
              <a:rPr lang="en-US" dirty="0" err="1"/>
              <a:t>massa</a:t>
            </a:r>
            <a:r>
              <a:rPr lang="en-US" dirty="0"/>
              <a:t> </a:t>
            </a:r>
            <a:r>
              <a:rPr lang="en-US" dirty="0" err="1"/>
              <a:t>eget</a:t>
            </a:r>
            <a:r>
              <a:rPr lang="en-US" dirty="0"/>
              <a:t> nisi </a:t>
            </a:r>
            <a:r>
              <a:rPr lang="en-US" dirty="0" err="1"/>
              <a:t>finibus</a:t>
            </a:r>
            <a:r>
              <a:rPr lang="en-US" dirty="0"/>
              <a:t>, </a:t>
            </a:r>
            <a:r>
              <a:rPr lang="en-US" dirty="0" err="1"/>
              <a:t>pulvinar</a:t>
            </a:r>
            <a:r>
              <a:rPr lang="en-US" dirty="0"/>
              <a:t> </a:t>
            </a:r>
            <a:r>
              <a:rPr lang="en-US" dirty="0" err="1"/>
              <a:t>tempor</a:t>
            </a:r>
            <a:r>
              <a:rPr lang="en-US" dirty="0"/>
              <a:t> quam </a:t>
            </a:r>
            <a:r>
              <a:rPr lang="en-US" dirty="0" err="1"/>
              <a:t>tincidunt</a:t>
            </a:r>
            <a:r>
              <a:rPr lang="en-US" dirty="0"/>
              <a:t>.</a:t>
            </a:r>
          </a:p>
        </p:txBody>
      </p:sp>
      <p:sp>
        <p:nvSpPr>
          <p:cNvPr id="14" name="Text Placeholder">
            <a:extLst>
              <a:ext uri="{FF2B5EF4-FFF2-40B4-BE49-F238E27FC236}">
                <a16:creationId xmlns:a16="http://schemas.microsoft.com/office/drawing/2014/main" id="{4315F245-0E4D-4985-B7FB-261E233A3D6D}"/>
              </a:ext>
            </a:extLst>
          </p:cNvPr>
          <p:cNvSpPr>
            <a:spLocks noGrp="1"/>
          </p:cNvSpPr>
          <p:nvPr>
            <p:ph type="body" sz="quarter" idx="24" hasCustomPrompt="1"/>
          </p:nvPr>
        </p:nvSpPr>
        <p:spPr>
          <a:xfrm>
            <a:off x="2105038" y="5417863"/>
            <a:ext cx="5760000" cy="6480000"/>
          </a:xfrm>
          <a:prstGeom prst="rect">
            <a:avLst/>
          </a:prstGeom>
          <a:solidFill>
            <a:schemeClr val="bg2"/>
          </a:solidFill>
          <a:ln>
            <a:noFill/>
          </a:ln>
        </p:spPr>
        <p:txBody>
          <a:bodyPr wrap="square" lIns="360000" tIns="360000" rIns="360000" bIns="720000" anchor="ctr" anchorCtr="0">
            <a:normAutofit/>
          </a:bodyPr>
          <a:lstStyle>
            <a:lvl1pPr marL="0" indent="0" algn="ctr">
              <a:lnSpc>
                <a:spcPct val="110000"/>
              </a:lnSpc>
              <a:spcBef>
                <a:spcPts val="0"/>
              </a:spcBef>
              <a:buNone/>
              <a:defRPr sz="3600">
                <a:solidFill>
                  <a:schemeClr val="tx1"/>
                </a:solidFill>
                <a:latin typeface="+mn-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err="1"/>
              <a:t>Aenean</a:t>
            </a:r>
            <a:r>
              <a:rPr lang="en-US" dirty="0"/>
              <a:t> et </a:t>
            </a:r>
            <a:r>
              <a:rPr lang="en-US" dirty="0" err="1"/>
              <a:t>metus</a:t>
            </a:r>
            <a:r>
              <a:rPr lang="en-US" dirty="0"/>
              <a:t> ligula. </a:t>
            </a:r>
            <a:r>
              <a:rPr lang="en-US" dirty="0" err="1"/>
              <a:t>Praesent</a:t>
            </a:r>
            <a:r>
              <a:rPr lang="en-US" dirty="0"/>
              <a:t> tempus </a:t>
            </a:r>
            <a:r>
              <a:rPr lang="en-US" dirty="0" err="1"/>
              <a:t>eget</a:t>
            </a:r>
            <a:r>
              <a:rPr lang="en-US" dirty="0"/>
              <a:t> </a:t>
            </a:r>
            <a:r>
              <a:rPr lang="en-US" dirty="0" err="1"/>
              <a:t>nisl</a:t>
            </a:r>
            <a:r>
              <a:rPr lang="en-US" dirty="0"/>
              <a:t> </a:t>
            </a:r>
            <a:r>
              <a:rPr lang="en-US" dirty="0" err="1"/>
              <a:t>eu</a:t>
            </a:r>
            <a:r>
              <a:rPr lang="en-US" dirty="0"/>
              <a:t> </a:t>
            </a:r>
            <a:r>
              <a:rPr lang="en-US" dirty="0" err="1"/>
              <a:t>consequat</a:t>
            </a:r>
            <a:r>
              <a:rPr lang="en-US" dirty="0"/>
              <a:t>.</a:t>
            </a:r>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6" name="Text Placeholder 5"/>
          <p:cNvSpPr>
            <a:spLocks noGrp="1"/>
          </p:cNvSpPr>
          <p:nvPr>
            <p:ph type="body" sz="quarter" idx="38" hasCustomPrompt="1"/>
          </p:nvPr>
        </p:nvSpPr>
        <p:spPr>
          <a:xfrm>
            <a:off x="2825245" y="10523766"/>
            <a:ext cx="4319587" cy="609398"/>
          </a:xfrm>
          <a:prstGeom prst="rect">
            <a:avLst/>
          </a:prstGeom>
        </p:spPr>
        <p:txBody>
          <a:bodyPr wrap="square" lIns="0" tIns="0" rIns="0" bIns="0">
            <a:spAutoFit/>
          </a:bodyPr>
          <a:lstStyle>
            <a:lvl1pPr marL="0" indent="0" algn="ctr">
              <a:lnSpc>
                <a:spcPct val="90000"/>
              </a:lnSpc>
              <a:spcBef>
                <a:spcPts val="0"/>
              </a:spcBef>
              <a:buNone/>
              <a:defRPr sz="4400">
                <a:solidFill>
                  <a:schemeClr val="accent1"/>
                </a:solidFill>
                <a:latin typeface="+mj-lt"/>
              </a:defRPr>
            </a:lvl1pPr>
          </a:lstStyle>
          <a:p>
            <a:pPr lvl="0"/>
            <a:r>
              <a:rPr lang="pt-BR" dirty="0"/>
              <a:t>Jane Smith</a:t>
            </a:r>
            <a:endParaRPr lang="ru-RU" dirty="0"/>
          </a:p>
        </p:txBody>
      </p:sp>
      <p:sp>
        <p:nvSpPr>
          <p:cNvPr id="17" name="Text Placeholder 5"/>
          <p:cNvSpPr>
            <a:spLocks noGrp="1"/>
          </p:cNvSpPr>
          <p:nvPr>
            <p:ph type="body" sz="quarter" idx="41" hasCustomPrompt="1"/>
          </p:nvPr>
        </p:nvSpPr>
        <p:spPr>
          <a:xfrm>
            <a:off x="10030360" y="10523766"/>
            <a:ext cx="4321175" cy="609398"/>
          </a:xfrm>
          <a:prstGeom prst="rect">
            <a:avLst/>
          </a:prstGeom>
        </p:spPr>
        <p:txBody>
          <a:bodyPr wrap="square" lIns="0" tIns="0" rIns="0" bIns="0">
            <a:spAutoFit/>
          </a:bodyPr>
          <a:lstStyle>
            <a:lvl1pPr marL="0" indent="0" algn="ctr">
              <a:lnSpc>
                <a:spcPct val="90000"/>
              </a:lnSpc>
              <a:spcBef>
                <a:spcPts val="0"/>
              </a:spcBef>
              <a:buNone/>
              <a:defRPr sz="4400">
                <a:solidFill>
                  <a:schemeClr val="accent1"/>
                </a:solidFill>
                <a:latin typeface="+mj-lt"/>
              </a:defRPr>
            </a:lvl1pPr>
          </a:lstStyle>
          <a:p>
            <a:pPr lvl="0"/>
            <a:r>
              <a:rPr lang="pt-BR" dirty="0"/>
              <a:t>John Doe</a:t>
            </a:r>
            <a:endParaRPr lang="ru-RU" dirty="0"/>
          </a:p>
        </p:txBody>
      </p:sp>
      <p:sp>
        <p:nvSpPr>
          <p:cNvPr id="18" name="Text Placeholder 5"/>
          <p:cNvSpPr>
            <a:spLocks noGrp="1"/>
          </p:cNvSpPr>
          <p:nvPr>
            <p:ph type="body" sz="quarter" idx="42" hasCustomPrompt="1"/>
          </p:nvPr>
        </p:nvSpPr>
        <p:spPr>
          <a:xfrm>
            <a:off x="17238530" y="10523766"/>
            <a:ext cx="4317689" cy="609398"/>
          </a:xfrm>
          <a:prstGeom prst="rect">
            <a:avLst/>
          </a:prstGeom>
        </p:spPr>
        <p:txBody>
          <a:bodyPr wrap="square" lIns="0" tIns="0" rIns="0" bIns="0">
            <a:spAutoFit/>
          </a:bodyPr>
          <a:lstStyle>
            <a:lvl1pPr marL="0" indent="0" algn="ctr">
              <a:lnSpc>
                <a:spcPct val="90000"/>
              </a:lnSpc>
              <a:spcBef>
                <a:spcPts val="0"/>
              </a:spcBef>
              <a:buNone/>
              <a:defRPr sz="4400">
                <a:solidFill>
                  <a:schemeClr val="accent1"/>
                </a:solidFill>
                <a:latin typeface="+mj-lt"/>
              </a:defRPr>
            </a:lvl1pPr>
          </a:lstStyle>
          <a:p>
            <a:pPr lvl="0"/>
            <a:r>
              <a:rPr lang="pt-BR" dirty="0"/>
              <a:t>Jane Doe</a:t>
            </a:r>
            <a:endParaRPr lang="ru-RU" dirty="0"/>
          </a:p>
        </p:txBody>
      </p:sp>
      <p:sp>
        <p:nvSpPr>
          <p:cNvPr id="26" name="Text Placeholder">
            <a:extLst>
              <a:ext uri="{FF2B5EF4-FFF2-40B4-BE49-F238E27FC236}">
                <a16:creationId xmlns:a16="http://schemas.microsoft.com/office/drawing/2014/main" id="{4315F245-0E4D-4985-B7FB-261E233A3D6D}"/>
              </a:ext>
            </a:extLst>
          </p:cNvPr>
          <p:cNvSpPr>
            <a:spLocks noGrp="1" noChangeAspect="1"/>
          </p:cNvSpPr>
          <p:nvPr>
            <p:ph type="body" sz="quarter" idx="48" hasCustomPrompt="1"/>
          </p:nvPr>
        </p:nvSpPr>
        <p:spPr>
          <a:xfrm>
            <a:off x="4265038" y="4716666"/>
            <a:ext cx="1440000" cy="1440000"/>
          </a:xfrm>
          <a:prstGeom prst="ellipse">
            <a:avLst/>
          </a:prstGeom>
          <a:solidFill>
            <a:schemeClr val="accent2"/>
          </a:solidFill>
          <a:ln>
            <a:noFill/>
          </a:ln>
        </p:spPr>
        <p:txBody>
          <a:bodyPr wrap="square" lIns="180000" tIns="180000" rIns="180000" bIns="180000" anchor="ctr" anchorCtr="0">
            <a:noAutofit/>
          </a:bodyPr>
          <a:lstStyle>
            <a:lvl1pPr marL="0" indent="0" algn="ctr">
              <a:buNone/>
              <a:defRPr sz="60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29" name="Text Placeholder">
            <a:extLst>
              <a:ext uri="{FF2B5EF4-FFF2-40B4-BE49-F238E27FC236}">
                <a16:creationId xmlns:a16="http://schemas.microsoft.com/office/drawing/2014/main" id="{4315F245-0E4D-4985-B7FB-261E233A3D6D}"/>
              </a:ext>
            </a:extLst>
          </p:cNvPr>
          <p:cNvSpPr>
            <a:spLocks noGrp="1" noChangeAspect="1"/>
          </p:cNvSpPr>
          <p:nvPr>
            <p:ph type="body" sz="quarter" idx="51" hasCustomPrompt="1"/>
          </p:nvPr>
        </p:nvSpPr>
        <p:spPr>
          <a:xfrm>
            <a:off x="11470413" y="4716666"/>
            <a:ext cx="1440000" cy="1440000"/>
          </a:xfrm>
          <a:prstGeom prst="ellipse">
            <a:avLst/>
          </a:prstGeom>
          <a:solidFill>
            <a:schemeClr val="accent1"/>
          </a:solidFill>
          <a:ln>
            <a:noFill/>
          </a:ln>
        </p:spPr>
        <p:txBody>
          <a:bodyPr wrap="square" lIns="180000" tIns="180000" rIns="180000" bIns="180000" anchor="ctr" anchorCtr="0">
            <a:noAutofit/>
          </a:bodyPr>
          <a:lstStyle>
            <a:lvl1pPr marL="0" indent="0" algn="ctr">
              <a:buNone/>
              <a:defRPr sz="60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30"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8671313" y="4716666"/>
            <a:ext cx="1440000" cy="1440000"/>
          </a:xfrm>
          <a:prstGeom prst="ellipse">
            <a:avLst/>
          </a:prstGeom>
          <a:solidFill>
            <a:schemeClr val="accent2"/>
          </a:solidFill>
          <a:ln>
            <a:noFill/>
          </a:ln>
        </p:spPr>
        <p:txBody>
          <a:bodyPr wrap="square" lIns="180000" tIns="180000" rIns="180000" bIns="180000" anchor="ctr" anchorCtr="0">
            <a:noAutofit/>
          </a:bodyPr>
          <a:lstStyle>
            <a:lvl1pPr marL="0" indent="0" algn="ctr">
              <a:buNone/>
              <a:defRPr sz="60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5"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Testimonials</a:t>
            </a:r>
            <a:endParaRPr lang="x-none" dirty="0"/>
          </a:p>
        </p:txBody>
      </p:sp>
    </p:spTree>
    <p:extLst>
      <p:ext uri="{BB962C8B-B14F-4D97-AF65-F5344CB8AC3E}">
        <p14:creationId xmlns:p14="http://schemas.microsoft.com/office/powerpoint/2010/main" val="2549946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9" name="Freeform: Shape 25">
            <a:extLst>
              <a:ext uri="{FF2B5EF4-FFF2-40B4-BE49-F238E27FC236}">
                <a16:creationId xmlns:a16="http://schemas.microsoft.com/office/drawing/2014/main" id="{4DCE5C9D-EF0A-495A-ADB0-F0BD2B7367F5}"/>
              </a:ext>
            </a:extLst>
          </p:cNvPr>
          <p:cNvSpPr>
            <a:spLocks noGrp="1" noChangeAspect="1"/>
          </p:cNvSpPr>
          <p:nvPr>
            <p:ph type="pic" sz="quarter" idx="29"/>
          </p:nvPr>
        </p:nvSpPr>
        <p:spPr>
          <a:xfrm>
            <a:off x="2830513" y="4697413"/>
            <a:ext cx="3600000" cy="2881312"/>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2800"/>
            </a:lvl1pPr>
          </a:lstStyle>
          <a:p>
            <a:endParaRPr lang="x-none" dirty="0"/>
          </a:p>
        </p:txBody>
      </p:sp>
      <p:sp>
        <p:nvSpPr>
          <p:cNvPr id="20" name="Freeform: Shape 25">
            <a:extLst>
              <a:ext uri="{FF2B5EF4-FFF2-40B4-BE49-F238E27FC236}">
                <a16:creationId xmlns:a16="http://schemas.microsoft.com/office/drawing/2014/main" id="{4DCE5C9D-EF0A-495A-ADB0-F0BD2B7367F5}"/>
              </a:ext>
            </a:extLst>
          </p:cNvPr>
          <p:cNvSpPr>
            <a:spLocks noGrp="1" noChangeAspect="1"/>
          </p:cNvSpPr>
          <p:nvPr>
            <p:ph type="pic" sz="quarter" idx="34"/>
          </p:nvPr>
        </p:nvSpPr>
        <p:spPr>
          <a:xfrm>
            <a:off x="2830513" y="8303758"/>
            <a:ext cx="3600000" cy="2892199"/>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2800"/>
            </a:lvl1pPr>
          </a:lstStyle>
          <a:p>
            <a:endParaRPr lang="x-none" dirty="0"/>
          </a:p>
        </p:txBody>
      </p:sp>
      <p:sp>
        <p:nvSpPr>
          <p:cNvPr id="22" name="Freeform: Shape 25">
            <a:extLst>
              <a:ext uri="{FF2B5EF4-FFF2-40B4-BE49-F238E27FC236}">
                <a16:creationId xmlns:a16="http://schemas.microsoft.com/office/drawing/2014/main" id="{4DCE5C9D-EF0A-495A-ADB0-F0BD2B7367F5}"/>
              </a:ext>
            </a:extLst>
          </p:cNvPr>
          <p:cNvSpPr>
            <a:spLocks noGrp="1" noChangeAspect="1"/>
          </p:cNvSpPr>
          <p:nvPr>
            <p:ph type="pic" sz="quarter" idx="35"/>
          </p:nvPr>
        </p:nvSpPr>
        <p:spPr>
          <a:xfrm>
            <a:off x="7869688" y="4697413"/>
            <a:ext cx="3600000" cy="2881312"/>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2800"/>
            </a:lvl1pPr>
          </a:lstStyle>
          <a:p>
            <a:endParaRPr lang="x-none" dirty="0"/>
          </a:p>
        </p:txBody>
      </p:sp>
      <p:sp>
        <p:nvSpPr>
          <p:cNvPr id="23" name="Freeform: Shape 25">
            <a:extLst>
              <a:ext uri="{FF2B5EF4-FFF2-40B4-BE49-F238E27FC236}">
                <a16:creationId xmlns:a16="http://schemas.microsoft.com/office/drawing/2014/main" id="{4DCE5C9D-EF0A-495A-ADB0-F0BD2B7367F5}"/>
              </a:ext>
            </a:extLst>
          </p:cNvPr>
          <p:cNvSpPr>
            <a:spLocks noGrp="1" noChangeAspect="1"/>
          </p:cNvSpPr>
          <p:nvPr>
            <p:ph type="pic" sz="quarter" idx="36"/>
          </p:nvPr>
        </p:nvSpPr>
        <p:spPr>
          <a:xfrm>
            <a:off x="7869688" y="8303758"/>
            <a:ext cx="3600000" cy="2892199"/>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2800"/>
            </a:lvl1pPr>
          </a:lstStyle>
          <a:p>
            <a:endParaRPr lang="x-none" dirty="0"/>
          </a:p>
        </p:txBody>
      </p:sp>
      <p:sp>
        <p:nvSpPr>
          <p:cNvPr id="24" name="Freeform: Shape 25">
            <a:extLst>
              <a:ext uri="{FF2B5EF4-FFF2-40B4-BE49-F238E27FC236}">
                <a16:creationId xmlns:a16="http://schemas.microsoft.com/office/drawing/2014/main" id="{4DCE5C9D-EF0A-495A-ADB0-F0BD2B7367F5}"/>
              </a:ext>
            </a:extLst>
          </p:cNvPr>
          <p:cNvSpPr>
            <a:spLocks noGrp="1" noChangeAspect="1"/>
          </p:cNvSpPr>
          <p:nvPr>
            <p:ph type="pic" sz="quarter" idx="37"/>
          </p:nvPr>
        </p:nvSpPr>
        <p:spPr>
          <a:xfrm>
            <a:off x="12908863" y="4697413"/>
            <a:ext cx="3600000" cy="2881312"/>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2800"/>
            </a:lvl1pPr>
          </a:lstStyle>
          <a:p>
            <a:endParaRPr lang="x-none" dirty="0"/>
          </a:p>
        </p:txBody>
      </p:sp>
      <p:sp>
        <p:nvSpPr>
          <p:cNvPr id="25" name="Freeform: Shape 25">
            <a:extLst>
              <a:ext uri="{FF2B5EF4-FFF2-40B4-BE49-F238E27FC236}">
                <a16:creationId xmlns:a16="http://schemas.microsoft.com/office/drawing/2014/main" id="{4DCE5C9D-EF0A-495A-ADB0-F0BD2B7367F5}"/>
              </a:ext>
            </a:extLst>
          </p:cNvPr>
          <p:cNvSpPr>
            <a:spLocks noGrp="1" noChangeAspect="1"/>
          </p:cNvSpPr>
          <p:nvPr>
            <p:ph type="pic" sz="quarter" idx="38"/>
          </p:nvPr>
        </p:nvSpPr>
        <p:spPr>
          <a:xfrm>
            <a:off x="12908863" y="8303758"/>
            <a:ext cx="3600000" cy="2892199"/>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2800"/>
            </a:lvl1pPr>
          </a:lstStyle>
          <a:p>
            <a:endParaRPr lang="x-none" dirty="0"/>
          </a:p>
        </p:txBody>
      </p:sp>
      <p:sp>
        <p:nvSpPr>
          <p:cNvPr id="31" name="Freeform: Shape 25">
            <a:extLst>
              <a:ext uri="{FF2B5EF4-FFF2-40B4-BE49-F238E27FC236}">
                <a16:creationId xmlns:a16="http://schemas.microsoft.com/office/drawing/2014/main" id="{4DCE5C9D-EF0A-495A-ADB0-F0BD2B7367F5}"/>
              </a:ext>
            </a:extLst>
          </p:cNvPr>
          <p:cNvSpPr>
            <a:spLocks noGrp="1" noChangeAspect="1"/>
          </p:cNvSpPr>
          <p:nvPr>
            <p:ph type="pic" sz="quarter" idx="39"/>
          </p:nvPr>
        </p:nvSpPr>
        <p:spPr>
          <a:xfrm>
            <a:off x="17948038" y="4697413"/>
            <a:ext cx="3600000" cy="2881312"/>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2800"/>
            </a:lvl1pPr>
          </a:lstStyle>
          <a:p>
            <a:endParaRPr lang="x-none" dirty="0"/>
          </a:p>
        </p:txBody>
      </p:sp>
      <p:sp>
        <p:nvSpPr>
          <p:cNvPr id="32" name="Freeform: Shape 25">
            <a:extLst>
              <a:ext uri="{FF2B5EF4-FFF2-40B4-BE49-F238E27FC236}">
                <a16:creationId xmlns:a16="http://schemas.microsoft.com/office/drawing/2014/main" id="{4DCE5C9D-EF0A-495A-ADB0-F0BD2B7367F5}"/>
              </a:ext>
            </a:extLst>
          </p:cNvPr>
          <p:cNvSpPr>
            <a:spLocks noGrp="1" noChangeAspect="1"/>
          </p:cNvSpPr>
          <p:nvPr>
            <p:ph type="pic" sz="quarter" idx="40"/>
          </p:nvPr>
        </p:nvSpPr>
        <p:spPr>
          <a:xfrm>
            <a:off x="17948038" y="8303758"/>
            <a:ext cx="3600000" cy="2892199"/>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2800"/>
            </a:lvl1pPr>
          </a:lstStyle>
          <a:p>
            <a:endParaRPr lang="x-none" dirty="0"/>
          </a:p>
        </p:txBody>
      </p:sp>
      <p:sp>
        <p:nvSpPr>
          <p:cNvPr id="15"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Our partners</a:t>
            </a:r>
            <a:endParaRPr lang="x-none" dirty="0"/>
          </a:p>
        </p:txBody>
      </p:sp>
    </p:spTree>
    <p:extLst>
      <p:ext uri="{BB962C8B-B14F-4D97-AF65-F5344CB8AC3E}">
        <p14:creationId xmlns:p14="http://schemas.microsoft.com/office/powerpoint/2010/main" val="2761963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6" name="Picture Placeholder 3"/>
          <p:cNvSpPr>
            <a:spLocks noGrp="1"/>
          </p:cNvSpPr>
          <p:nvPr>
            <p:ph type="pic" sz="quarter" idx="36"/>
          </p:nvPr>
        </p:nvSpPr>
        <p:spPr>
          <a:xfrm>
            <a:off x="10031413" y="0"/>
            <a:ext cx="14351000" cy="13716000"/>
          </a:xfrm>
          <a:prstGeom prst="rect">
            <a:avLst/>
          </a:prstGeom>
          <a:pattFill prst="lgCheck">
            <a:fgClr>
              <a:schemeClr val="bg2"/>
            </a:fgClr>
            <a:bgClr>
              <a:schemeClr val="bg2">
                <a:lumMod val="85000"/>
              </a:schemeClr>
            </a:bgClr>
          </a:pattFill>
        </p:spPr>
        <p:txBody>
          <a:bodyPr tIns="720000"/>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9" name="Text Placeholder 2"/>
          <p:cNvSpPr>
            <a:spLocks noGrp="1"/>
          </p:cNvSpPr>
          <p:nvPr>
            <p:ph type="body" sz="quarter" idx="34" hasCustomPrompt="1"/>
          </p:nvPr>
        </p:nvSpPr>
        <p:spPr>
          <a:xfrm>
            <a:off x="2111375" y="3224892"/>
            <a:ext cx="13679488" cy="6532376"/>
          </a:xfrm>
          <a:prstGeom prst="rect">
            <a:avLst/>
          </a:prstGeom>
          <a:solidFill>
            <a:schemeClr val="bg2"/>
          </a:solidFill>
        </p:spPr>
        <p:txBody>
          <a:bodyPr wrap="square" lIns="1440000" tIns="720000" rIns="720000" bIns="720000" anchor="b">
            <a:spAutoFit/>
          </a:bodyPr>
          <a:lstStyle>
            <a:lvl1pPr marL="0" indent="0">
              <a:lnSpc>
                <a:spcPct val="110000"/>
              </a:lnSpc>
              <a:spcBef>
                <a:spcPts val="0"/>
              </a:spcBef>
              <a:buNone/>
              <a:defRPr sz="6000">
                <a:solidFill>
                  <a:schemeClr val="tx1"/>
                </a:solidFill>
                <a:latin typeface="+mn-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Success seems to be connected with action. Successful people keep moving. They make mistakes but they don’t quit.</a:t>
            </a:r>
            <a:endParaRPr lang="uk-UA" dirty="0"/>
          </a:p>
        </p:txBody>
      </p:sp>
      <p:sp>
        <p:nvSpPr>
          <p:cNvPr id="5" name="Text Placeholder 4"/>
          <p:cNvSpPr>
            <a:spLocks noGrp="1"/>
          </p:cNvSpPr>
          <p:nvPr>
            <p:ph type="body" sz="quarter" idx="35" hasCustomPrompt="1"/>
          </p:nvPr>
        </p:nvSpPr>
        <p:spPr>
          <a:xfrm>
            <a:off x="2109788" y="9757268"/>
            <a:ext cx="13681075" cy="1539561"/>
          </a:xfrm>
          <a:prstGeom prst="rect">
            <a:avLst/>
          </a:prstGeom>
          <a:solidFill>
            <a:schemeClr val="accent1"/>
          </a:solidFill>
        </p:spPr>
        <p:txBody>
          <a:bodyPr wrap="square" lIns="1440000" tIns="360000" rIns="1440000" bIns="360000">
            <a:spAutoFit/>
          </a:bodyPr>
          <a:lstStyle>
            <a:lvl1pPr marL="0" indent="0" algn="r">
              <a:lnSpc>
                <a:spcPct val="120000"/>
              </a:lnSpc>
              <a:spcBef>
                <a:spcPts val="0"/>
              </a:spcBef>
              <a:buNone/>
              <a:defRPr sz="4400">
                <a:solidFill>
                  <a:schemeClr val="bg2"/>
                </a:solidFill>
                <a:latin typeface="+mj-lt"/>
              </a:defRPr>
            </a:lvl1pPr>
          </a:lstStyle>
          <a:p>
            <a:pPr lvl="0"/>
            <a:r>
              <a:rPr lang="en-US" dirty="0"/>
              <a:t>John Doe</a:t>
            </a:r>
          </a:p>
        </p:txBody>
      </p:sp>
      <p:sp>
        <p:nvSpPr>
          <p:cNvPr id="8" name="Text Placeholder">
            <a:extLst>
              <a:ext uri="{FF2B5EF4-FFF2-40B4-BE49-F238E27FC236}">
                <a16:creationId xmlns:a16="http://schemas.microsoft.com/office/drawing/2014/main" id="{4315F245-0E4D-4985-B7FB-261E233A3D6D}"/>
              </a:ext>
            </a:extLst>
          </p:cNvPr>
          <p:cNvSpPr>
            <a:spLocks noGrp="1" noChangeAspect="1"/>
          </p:cNvSpPr>
          <p:nvPr>
            <p:ph type="body" sz="quarter" idx="51" hasCustomPrompt="1"/>
          </p:nvPr>
        </p:nvSpPr>
        <p:spPr>
          <a:xfrm>
            <a:off x="1389788" y="3977413"/>
            <a:ext cx="1440000" cy="1440000"/>
          </a:xfrm>
          <a:prstGeom prst="ellipse">
            <a:avLst/>
          </a:prstGeom>
          <a:solidFill>
            <a:schemeClr val="accent1"/>
          </a:solidFill>
          <a:ln>
            <a:noFill/>
          </a:ln>
        </p:spPr>
        <p:txBody>
          <a:bodyPr wrap="square" lIns="180000" tIns="180000" rIns="180000" bIns="180000" anchor="ctr" anchorCtr="0">
            <a:noAutofit/>
          </a:bodyPr>
          <a:lstStyle>
            <a:lvl1pPr marL="0" indent="0" algn="ctr">
              <a:buNone/>
              <a:defRPr sz="60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Tree>
    <p:extLst>
      <p:ext uri="{BB962C8B-B14F-4D97-AF65-F5344CB8AC3E}">
        <p14:creationId xmlns:p14="http://schemas.microsoft.com/office/powerpoint/2010/main" val="1456560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with 2 images">
    <p:spTree>
      <p:nvGrpSpPr>
        <p:cNvPr id="1" name=""/>
        <p:cNvGrpSpPr/>
        <p:nvPr/>
      </p:nvGrpSpPr>
      <p:grpSpPr>
        <a:xfrm>
          <a:off x="0" y="0"/>
          <a:ext cx="0" cy="0"/>
          <a:chOff x="0" y="0"/>
          <a:chExt cx="0" cy="0"/>
        </a:xfrm>
      </p:grpSpPr>
      <p:sp>
        <p:nvSpPr>
          <p:cNvPr id="6" name="Picture Placeholder 3"/>
          <p:cNvSpPr>
            <a:spLocks noGrp="1"/>
          </p:cNvSpPr>
          <p:nvPr>
            <p:ph type="pic" sz="quarter" idx="36"/>
          </p:nvPr>
        </p:nvSpPr>
        <p:spPr>
          <a:xfrm>
            <a:off x="12190413" y="0"/>
            <a:ext cx="12192000" cy="13716000"/>
          </a:xfrm>
          <a:prstGeom prst="rect">
            <a:avLst/>
          </a:prstGeom>
          <a:pattFill prst="lgCheck">
            <a:fgClr>
              <a:schemeClr val="bg2"/>
            </a:fgClr>
            <a:bgClr>
              <a:schemeClr val="bg2">
                <a:lumMod val="85000"/>
              </a:schemeClr>
            </a:bgClr>
          </a:pattFill>
        </p:spPr>
        <p:txBody>
          <a:bodyPr tIns="720000"/>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0" name="Picture Placeholder 3"/>
          <p:cNvSpPr>
            <a:spLocks noGrp="1"/>
          </p:cNvSpPr>
          <p:nvPr>
            <p:ph type="pic" sz="quarter" idx="37"/>
          </p:nvPr>
        </p:nvSpPr>
        <p:spPr>
          <a:xfrm>
            <a:off x="2110582" y="5429024"/>
            <a:ext cx="12240418" cy="7200000"/>
          </a:xfrm>
          <a:prstGeom prst="rect">
            <a:avLst/>
          </a:prstGeom>
          <a:pattFill prst="lgCheck">
            <a:fgClr>
              <a:schemeClr val="bg2"/>
            </a:fgClr>
            <a:bgClr>
              <a:schemeClr val="bg2">
                <a:lumMod val="85000"/>
              </a:schemeClr>
            </a:bgClr>
          </a:pattFill>
          <a:ln w="254000">
            <a:solidFill>
              <a:schemeClr val="bg1"/>
            </a:solidFill>
            <a:miter lim="800000"/>
          </a:ln>
        </p:spPr>
        <p:txBody>
          <a:bodyPr tIns="720000"/>
          <a:lstStyle>
            <a:lvl1pPr marL="0" indent="0" algn="ctr">
              <a:buNone/>
              <a:defRPr sz="3600"/>
            </a:lvl1pPr>
          </a:lstStyle>
          <a:p>
            <a:endParaRPr lang="uk-UA"/>
          </a:p>
        </p:txBody>
      </p:sp>
      <p:sp>
        <p:nvSpPr>
          <p:cNvPr id="11" name="Text Placeholder 2"/>
          <p:cNvSpPr>
            <a:spLocks noGrp="1"/>
          </p:cNvSpPr>
          <p:nvPr>
            <p:ph type="body" sz="quarter" idx="11" hasCustomPrompt="1"/>
          </p:nvPr>
        </p:nvSpPr>
        <p:spPr>
          <a:xfrm>
            <a:off x="2109787" y="2536825"/>
            <a:ext cx="9361487" cy="1646774"/>
          </a:xfrm>
          <a:prstGeom prst="rect">
            <a:avLst/>
          </a:prstGeom>
        </p:spPr>
        <p:txBody>
          <a:bodyPr wrap="square" lIns="0" tIns="180000" rIns="0" bIns="0">
            <a:spAutoFit/>
          </a:bodyPr>
          <a:lstStyle>
            <a:lvl1pPr marL="0" indent="0">
              <a:lnSpc>
                <a:spcPct val="85000"/>
              </a:lnSpc>
              <a:spcBef>
                <a:spcPts val="0"/>
              </a:spcBef>
              <a:buNone/>
              <a:defRPr sz="11200">
                <a:solidFill>
                  <a:schemeClr val="accent1"/>
                </a:solidFill>
                <a:latin typeface="+mj-lt"/>
              </a:defRPr>
            </a:lvl1pPr>
          </a:lstStyle>
          <a:p>
            <a:pPr lvl="0"/>
            <a:r>
              <a:rPr lang="en-US" dirty="0"/>
              <a:t>Best offer</a:t>
            </a:r>
          </a:p>
        </p:txBody>
      </p:sp>
    </p:spTree>
    <p:extLst>
      <p:ext uri="{BB962C8B-B14F-4D97-AF65-F5344CB8AC3E}">
        <p14:creationId xmlns:p14="http://schemas.microsoft.com/office/powerpoint/2010/main" val="3380812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with 3 images">
    <p:spTree>
      <p:nvGrpSpPr>
        <p:cNvPr id="1" name=""/>
        <p:cNvGrpSpPr/>
        <p:nvPr/>
      </p:nvGrpSpPr>
      <p:grpSpPr>
        <a:xfrm>
          <a:off x="0" y="0"/>
          <a:ext cx="0" cy="0"/>
          <a:chOff x="0" y="0"/>
          <a:chExt cx="0" cy="0"/>
        </a:xfrm>
      </p:grpSpPr>
      <p:sp>
        <p:nvSpPr>
          <p:cNvPr id="9" name="Picture Placeholder 3"/>
          <p:cNvSpPr>
            <a:spLocks noGrp="1"/>
          </p:cNvSpPr>
          <p:nvPr>
            <p:ph type="pic" sz="quarter" idx="38"/>
          </p:nvPr>
        </p:nvSpPr>
        <p:spPr>
          <a:xfrm>
            <a:off x="0" y="0"/>
            <a:ext cx="8591550" cy="13716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6" name="Picture Placeholder 3"/>
          <p:cNvSpPr>
            <a:spLocks noGrp="1"/>
          </p:cNvSpPr>
          <p:nvPr>
            <p:ph type="pic" sz="quarter" idx="36"/>
          </p:nvPr>
        </p:nvSpPr>
        <p:spPr>
          <a:xfrm>
            <a:off x="15790863" y="0"/>
            <a:ext cx="8591550" cy="13716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0" name="Picture Placeholder 3"/>
          <p:cNvSpPr>
            <a:spLocks noGrp="1"/>
          </p:cNvSpPr>
          <p:nvPr>
            <p:ph type="pic" sz="quarter" idx="37"/>
          </p:nvPr>
        </p:nvSpPr>
        <p:spPr>
          <a:xfrm>
            <a:off x="7871206" y="6150432"/>
            <a:ext cx="8640000" cy="6480000"/>
          </a:xfrm>
          <a:prstGeom prst="rect">
            <a:avLst/>
          </a:prstGeom>
          <a:pattFill prst="lgCheck">
            <a:fgClr>
              <a:schemeClr val="bg2"/>
            </a:fgClr>
            <a:bgClr>
              <a:schemeClr val="bg2">
                <a:lumMod val="85000"/>
              </a:schemeClr>
            </a:bgClr>
          </a:pattFill>
          <a:ln w="254000">
            <a:solidFill>
              <a:schemeClr val="bg2"/>
            </a:solidFill>
            <a:miter lim="800000"/>
          </a:ln>
        </p:spPr>
        <p:txBody>
          <a:bodyPr lIns="0" tIns="0" rIns="0" bIns="0" anchor="ctr"/>
          <a:lstStyle>
            <a:lvl1pPr marL="0" indent="0" algn="ctr">
              <a:buNone/>
              <a:defRPr sz="3600"/>
            </a:lvl1pPr>
          </a:lstStyle>
          <a:p>
            <a:endParaRPr lang="uk-UA"/>
          </a:p>
        </p:txBody>
      </p:sp>
      <p:sp>
        <p:nvSpPr>
          <p:cNvPr id="8" name="Text Placeholder 2"/>
          <p:cNvSpPr>
            <a:spLocks noGrp="1"/>
          </p:cNvSpPr>
          <p:nvPr>
            <p:ph type="body" sz="quarter" idx="34" hasCustomPrompt="1"/>
          </p:nvPr>
        </p:nvSpPr>
        <p:spPr>
          <a:xfrm>
            <a:off x="7754112" y="1103781"/>
            <a:ext cx="8897112" cy="4232795"/>
          </a:xfrm>
          <a:prstGeom prst="rect">
            <a:avLst/>
          </a:prstGeom>
          <a:solidFill>
            <a:schemeClr val="accent1"/>
          </a:solidFill>
          <a:ln w="254000">
            <a:solidFill>
              <a:schemeClr val="bg2"/>
            </a:solidFill>
            <a:miter lim="800000"/>
          </a:ln>
        </p:spPr>
        <p:txBody>
          <a:bodyPr wrap="square" lIns="360000" tIns="720000" rIns="360000" bIns="540000" anchor="t">
            <a:spAutoFit/>
          </a:bodyPr>
          <a:lstStyle>
            <a:lvl1pPr marL="0" indent="0" algn="ctr">
              <a:lnSpc>
                <a:spcPct val="85000"/>
              </a:lnSpc>
              <a:spcBef>
                <a:spcPts val="0"/>
              </a:spcBef>
              <a:buNone/>
              <a:defRPr sz="11200">
                <a:solidFill>
                  <a:schemeClr val="bg2"/>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Our best sellers</a:t>
            </a:r>
            <a:endParaRPr lang="uk-UA" dirty="0"/>
          </a:p>
        </p:txBody>
      </p:sp>
    </p:spTree>
    <p:extLst>
      <p:ext uri="{BB962C8B-B14F-4D97-AF65-F5344CB8AC3E}">
        <p14:creationId xmlns:p14="http://schemas.microsoft.com/office/powerpoint/2010/main" val="3873131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with 4 images">
    <p:spTree>
      <p:nvGrpSpPr>
        <p:cNvPr id="1" name=""/>
        <p:cNvGrpSpPr/>
        <p:nvPr/>
      </p:nvGrpSpPr>
      <p:grpSpPr>
        <a:xfrm>
          <a:off x="0" y="0"/>
          <a:ext cx="0" cy="0"/>
          <a:chOff x="0" y="0"/>
          <a:chExt cx="0" cy="0"/>
        </a:xfrm>
      </p:grpSpPr>
      <p:sp>
        <p:nvSpPr>
          <p:cNvPr id="12" name="Picture Placeholder 3"/>
          <p:cNvSpPr>
            <a:spLocks noGrp="1"/>
          </p:cNvSpPr>
          <p:nvPr>
            <p:ph type="pic" sz="quarter" idx="40"/>
          </p:nvPr>
        </p:nvSpPr>
        <p:spPr>
          <a:xfrm>
            <a:off x="15790863" y="6858000"/>
            <a:ext cx="8591550" cy="6858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13" name="Picture Placeholder 3"/>
          <p:cNvSpPr>
            <a:spLocks noGrp="1"/>
          </p:cNvSpPr>
          <p:nvPr>
            <p:ph type="pic" sz="quarter" idx="41"/>
          </p:nvPr>
        </p:nvSpPr>
        <p:spPr>
          <a:xfrm>
            <a:off x="15790863" y="0"/>
            <a:ext cx="8591550" cy="6858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9" name="Picture Placeholder 3"/>
          <p:cNvSpPr>
            <a:spLocks noGrp="1"/>
          </p:cNvSpPr>
          <p:nvPr>
            <p:ph type="pic" sz="quarter" idx="38"/>
          </p:nvPr>
        </p:nvSpPr>
        <p:spPr>
          <a:xfrm>
            <a:off x="0" y="6858000"/>
            <a:ext cx="8591550" cy="6858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11" name="Picture Placeholder 3"/>
          <p:cNvSpPr>
            <a:spLocks noGrp="1"/>
          </p:cNvSpPr>
          <p:nvPr>
            <p:ph type="pic" sz="quarter" idx="39"/>
          </p:nvPr>
        </p:nvSpPr>
        <p:spPr>
          <a:xfrm>
            <a:off x="0" y="0"/>
            <a:ext cx="8591550" cy="6858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5" name="Text Placeholder 2"/>
          <p:cNvSpPr>
            <a:spLocks noGrp="1"/>
          </p:cNvSpPr>
          <p:nvPr>
            <p:ph type="body" sz="quarter" idx="43" hasCustomPrompt="1"/>
          </p:nvPr>
        </p:nvSpPr>
        <p:spPr>
          <a:xfrm>
            <a:off x="7619206" y="6868886"/>
            <a:ext cx="9144000" cy="4501050"/>
          </a:xfrm>
          <a:prstGeom prst="rect">
            <a:avLst/>
          </a:prstGeom>
          <a:solidFill>
            <a:schemeClr val="bg2"/>
          </a:solidFill>
        </p:spPr>
        <p:txBody>
          <a:bodyPr wrap="square" lIns="720000" tIns="720000" rIns="720000" bIns="720000" anchor="t">
            <a:spAutoFit/>
          </a:bodyPr>
          <a:lstStyle>
            <a:lvl1pPr marL="0" indent="0" algn="ctr">
              <a:lnSpc>
                <a:spcPct val="110000"/>
              </a:lnSpc>
              <a:spcBef>
                <a:spcPts val="0"/>
              </a:spcBef>
              <a:buNone/>
              <a:defRPr sz="6000">
                <a:solidFill>
                  <a:schemeClr val="tx1"/>
                </a:solidFill>
                <a:latin typeface="+mn-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With special offers like these, you had better be quick</a:t>
            </a:r>
          </a:p>
        </p:txBody>
      </p:sp>
      <p:sp>
        <p:nvSpPr>
          <p:cNvPr id="8" name="Text Placeholder 2"/>
          <p:cNvSpPr>
            <a:spLocks noGrp="1"/>
          </p:cNvSpPr>
          <p:nvPr>
            <p:ph type="body" sz="quarter" idx="34" hasCustomPrompt="1"/>
          </p:nvPr>
        </p:nvSpPr>
        <p:spPr>
          <a:xfrm>
            <a:off x="7619206" y="2636091"/>
            <a:ext cx="9144000" cy="4232795"/>
          </a:xfrm>
          <a:prstGeom prst="rect">
            <a:avLst/>
          </a:prstGeom>
          <a:solidFill>
            <a:schemeClr val="accent1"/>
          </a:solidFill>
        </p:spPr>
        <p:txBody>
          <a:bodyPr wrap="square" lIns="720000" tIns="720000" rIns="720000" bIns="540000" anchor="b">
            <a:spAutoFit/>
          </a:bodyPr>
          <a:lstStyle>
            <a:lvl1pPr marL="0" indent="0" algn="ctr">
              <a:lnSpc>
                <a:spcPct val="85000"/>
              </a:lnSpc>
              <a:spcBef>
                <a:spcPts val="0"/>
              </a:spcBef>
              <a:buNone/>
              <a:defRPr sz="11200">
                <a:solidFill>
                  <a:schemeClr val="bg2"/>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Special offers</a:t>
            </a:r>
            <a:endParaRPr lang="uk-UA" dirty="0"/>
          </a:p>
        </p:txBody>
      </p:sp>
    </p:spTree>
    <p:extLst>
      <p:ext uri="{BB962C8B-B14F-4D97-AF65-F5344CB8AC3E}">
        <p14:creationId xmlns:p14="http://schemas.microsoft.com/office/powerpoint/2010/main" val="797981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with 5 images">
    <p:spTree>
      <p:nvGrpSpPr>
        <p:cNvPr id="1" name=""/>
        <p:cNvGrpSpPr/>
        <p:nvPr/>
      </p:nvGrpSpPr>
      <p:grpSpPr>
        <a:xfrm>
          <a:off x="0" y="0"/>
          <a:ext cx="0" cy="0"/>
          <a:chOff x="0" y="0"/>
          <a:chExt cx="0" cy="0"/>
        </a:xfrm>
      </p:grpSpPr>
      <p:sp>
        <p:nvSpPr>
          <p:cNvPr id="12" name="Picture Placeholder 3"/>
          <p:cNvSpPr>
            <a:spLocks noGrp="1"/>
          </p:cNvSpPr>
          <p:nvPr>
            <p:ph type="pic" sz="quarter" idx="40"/>
          </p:nvPr>
        </p:nvSpPr>
        <p:spPr>
          <a:xfrm>
            <a:off x="15790863" y="6858000"/>
            <a:ext cx="8591550" cy="6858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13" name="Picture Placeholder 3"/>
          <p:cNvSpPr>
            <a:spLocks noGrp="1"/>
          </p:cNvSpPr>
          <p:nvPr>
            <p:ph type="pic" sz="quarter" idx="41"/>
          </p:nvPr>
        </p:nvSpPr>
        <p:spPr>
          <a:xfrm>
            <a:off x="15790863" y="0"/>
            <a:ext cx="8591550" cy="6858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9" name="Picture Placeholder 3"/>
          <p:cNvSpPr>
            <a:spLocks noGrp="1"/>
          </p:cNvSpPr>
          <p:nvPr>
            <p:ph type="pic" sz="quarter" idx="38"/>
          </p:nvPr>
        </p:nvSpPr>
        <p:spPr>
          <a:xfrm>
            <a:off x="0" y="6858000"/>
            <a:ext cx="8591550" cy="6858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11" name="Picture Placeholder 3"/>
          <p:cNvSpPr>
            <a:spLocks noGrp="1"/>
          </p:cNvSpPr>
          <p:nvPr>
            <p:ph type="pic" sz="quarter" idx="39"/>
          </p:nvPr>
        </p:nvSpPr>
        <p:spPr>
          <a:xfrm>
            <a:off x="0" y="0"/>
            <a:ext cx="8591550" cy="6858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5" name="Picture Placeholder 3"/>
          <p:cNvSpPr>
            <a:spLocks noGrp="1"/>
          </p:cNvSpPr>
          <p:nvPr>
            <p:ph type="pic" sz="quarter" idx="37"/>
          </p:nvPr>
        </p:nvSpPr>
        <p:spPr>
          <a:xfrm>
            <a:off x="7871206" y="6150432"/>
            <a:ext cx="8640000" cy="6480000"/>
          </a:xfrm>
          <a:prstGeom prst="rect">
            <a:avLst/>
          </a:prstGeom>
          <a:pattFill prst="lgCheck">
            <a:fgClr>
              <a:schemeClr val="bg2"/>
            </a:fgClr>
            <a:bgClr>
              <a:schemeClr val="bg2">
                <a:lumMod val="85000"/>
              </a:schemeClr>
            </a:bgClr>
          </a:pattFill>
          <a:ln w="254000">
            <a:solidFill>
              <a:schemeClr val="bg2"/>
            </a:solidFill>
            <a:miter lim="800000"/>
          </a:ln>
        </p:spPr>
        <p:txBody>
          <a:bodyPr lIns="0" tIns="0" rIns="0" bIns="0" anchor="ctr"/>
          <a:lstStyle>
            <a:lvl1pPr marL="0" indent="0" algn="ctr">
              <a:buNone/>
              <a:defRPr sz="3600"/>
            </a:lvl1pPr>
          </a:lstStyle>
          <a:p>
            <a:endParaRPr lang="uk-UA"/>
          </a:p>
        </p:txBody>
      </p:sp>
      <p:sp>
        <p:nvSpPr>
          <p:cNvPr id="8" name="Text Placeholder 2"/>
          <p:cNvSpPr>
            <a:spLocks noGrp="1"/>
          </p:cNvSpPr>
          <p:nvPr>
            <p:ph type="body" sz="quarter" idx="34" hasCustomPrompt="1"/>
          </p:nvPr>
        </p:nvSpPr>
        <p:spPr>
          <a:xfrm>
            <a:off x="7735824" y="1096963"/>
            <a:ext cx="8915400" cy="4232795"/>
          </a:xfrm>
          <a:prstGeom prst="rect">
            <a:avLst/>
          </a:prstGeom>
          <a:solidFill>
            <a:schemeClr val="accent1"/>
          </a:solidFill>
          <a:ln w="254000">
            <a:solidFill>
              <a:schemeClr val="bg2"/>
            </a:solidFill>
            <a:miter lim="800000"/>
          </a:ln>
        </p:spPr>
        <p:txBody>
          <a:bodyPr wrap="square" lIns="360000" tIns="720000" rIns="360000" bIns="540000" anchor="t">
            <a:spAutoFit/>
          </a:bodyPr>
          <a:lstStyle>
            <a:lvl1pPr marL="0" indent="0" algn="ctr">
              <a:lnSpc>
                <a:spcPct val="85000"/>
              </a:lnSpc>
              <a:spcBef>
                <a:spcPts val="0"/>
              </a:spcBef>
              <a:buNone/>
              <a:defRPr sz="11200">
                <a:solidFill>
                  <a:schemeClr val="bg2"/>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Runout sale</a:t>
            </a:r>
            <a:endParaRPr lang="uk-UA" dirty="0"/>
          </a:p>
        </p:txBody>
      </p:sp>
    </p:spTree>
    <p:extLst>
      <p:ext uri="{BB962C8B-B14F-4D97-AF65-F5344CB8AC3E}">
        <p14:creationId xmlns:p14="http://schemas.microsoft.com/office/powerpoint/2010/main" val="2095828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gres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4" name="Text Placeholder 5"/>
          <p:cNvSpPr>
            <a:spLocks noGrp="1"/>
          </p:cNvSpPr>
          <p:nvPr>
            <p:ph type="body" sz="quarter" idx="38" hasCustomPrompt="1"/>
          </p:nvPr>
        </p:nvSpPr>
        <p:spPr>
          <a:xfrm>
            <a:off x="3549650" y="8328025"/>
            <a:ext cx="17283113" cy="1329595"/>
          </a:xfrm>
          <a:prstGeom prst="rect">
            <a:avLst/>
          </a:prstGeom>
        </p:spPr>
        <p:txBody>
          <a:bodyPr wrap="square" lIns="0" tIns="0" rIns="0" bIns="0">
            <a:spAutoFit/>
          </a:bodyPr>
          <a:lstStyle>
            <a:lvl1pPr marL="0" indent="0" algn="ctr">
              <a:lnSpc>
                <a:spcPct val="120000"/>
              </a:lnSpc>
              <a:spcBef>
                <a:spcPts val="0"/>
              </a:spcBef>
              <a:buNone/>
              <a:defRPr sz="3600">
                <a:solidFill>
                  <a:schemeClr val="tx1"/>
                </a:solidFill>
              </a:defRPr>
            </a:lvl1pPr>
          </a:lstStyle>
          <a:p>
            <a:pPr lvl="0"/>
            <a:r>
              <a:rPr lang="pt-BR" dirty="0"/>
              <a:t>Integer augue leo, pharetra non ultrices nec, interdum vitae felis. </a:t>
            </a:r>
            <a:br>
              <a:rPr lang="pt-BR" dirty="0"/>
            </a:br>
            <a:r>
              <a:rPr lang="pt-BR" dirty="0"/>
              <a:t>Sed posuere hendrerit lacinia. Pellentesque malesuada condimentum.</a:t>
            </a:r>
            <a:endParaRPr lang="ru-RU" dirty="0"/>
          </a:p>
        </p:txBody>
      </p:sp>
      <p:sp>
        <p:nvSpPr>
          <p:cNvPr id="26" name="Chart Placeholder 3"/>
          <p:cNvSpPr>
            <a:spLocks noGrp="1"/>
          </p:cNvSpPr>
          <p:nvPr>
            <p:ph type="chart" sz="quarter" idx="39"/>
          </p:nvPr>
        </p:nvSpPr>
        <p:spPr>
          <a:xfrm>
            <a:off x="3549650" y="5418138"/>
            <a:ext cx="17283113" cy="2189162"/>
          </a:xfrm>
          <a:prstGeom prst="rect">
            <a:avLst/>
          </a:prstGeom>
        </p:spPr>
        <p:txBody>
          <a:bodyPr anchor="ctr"/>
          <a:lstStyle>
            <a:lvl1pPr marL="0" indent="0" algn="ctr">
              <a:buNone/>
              <a:defRPr sz="3600"/>
            </a:lvl1pPr>
          </a:lstStyle>
          <a:p>
            <a:endParaRPr lang="en-US"/>
          </a:p>
        </p:txBody>
      </p:sp>
      <p:sp>
        <p:nvSpPr>
          <p:cNvPr id="15"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Our progress</a:t>
            </a:r>
            <a:endParaRPr lang="x-none" dirty="0"/>
          </a:p>
        </p:txBody>
      </p:sp>
    </p:spTree>
    <p:extLst>
      <p:ext uri="{BB962C8B-B14F-4D97-AF65-F5344CB8AC3E}">
        <p14:creationId xmlns:p14="http://schemas.microsoft.com/office/powerpoint/2010/main" val="686845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atio">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8" name="Text Placeholder 5"/>
          <p:cNvSpPr>
            <a:spLocks noGrp="1"/>
          </p:cNvSpPr>
          <p:nvPr>
            <p:ph type="body" sz="quarter" idx="38" hasCustomPrompt="1"/>
          </p:nvPr>
        </p:nvSpPr>
        <p:spPr>
          <a:xfrm>
            <a:off x="3549650" y="8308749"/>
            <a:ext cx="7200900" cy="2620526"/>
          </a:xfrm>
          <a:prstGeom prst="rect">
            <a:avLst/>
          </a:prstGeom>
        </p:spPr>
        <p:txBody>
          <a:bodyPr wrap="square" lIns="0" tIns="0" rIns="0" bIns="0">
            <a:spAutoFit/>
          </a:bodyPr>
          <a:lstStyle>
            <a:lvl1pPr marL="0" indent="0" algn="l">
              <a:lnSpc>
                <a:spcPct val="120000"/>
              </a:lnSpc>
              <a:spcBef>
                <a:spcPts val="0"/>
              </a:spcBef>
              <a:buNone/>
              <a:defRPr sz="3600">
                <a:solidFill>
                  <a:schemeClr val="tx1"/>
                </a:solidFill>
              </a:defRPr>
            </a:lvl1pPr>
          </a:lstStyle>
          <a:p>
            <a:pPr lvl="0"/>
            <a:r>
              <a:rPr lang="pt-BR" dirty="0"/>
              <a:t>Aliquam sed purus ac massa semper malesuada id et velit. Sed dignissim, neque ut posuere pharetra.</a:t>
            </a:r>
          </a:p>
        </p:txBody>
      </p:sp>
      <p:sp>
        <p:nvSpPr>
          <p:cNvPr id="9" name="Text Placeholder 5"/>
          <p:cNvSpPr>
            <a:spLocks noGrp="1"/>
          </p:cNvSpPr>
          <p:nvPr>
            <p:ph type="body" sz="quarter" idx="39" hasCustomPrompt="1"/>
          </p:nvPr>
        </p:nvSpPr>
        <p:spPr>
          <a:xfrm>
            <a:off x="13632658" y="8308749"/>
            <a:ext cx="7200900" cy="2620526"/>
          </a:xfrm>
          <a:prstGeom prst="rect">
            <a:avLst/>
          </a:prstGeom>
        </p:spPr>
        <p:txBody>
          <a:bodyPr wrap="square" lIns="0" tIns="0" rIns="0" bIns="0">
            <a:spAutoFit/>
          </a:bodyPr>
          <a:lstStyle>
            <a:lvl1pPr marL="0" indent="0" algn="l">
              <a:lnSpc>
                <a:spcPct val="120000"/>
              </a:lnSpc>
              <a:spcBef>
                <a:spcPts val="0"/>
              </a:spcBef>
              <a:buNone/>
              <a:defRPr sz="3600">
                <a:solidFill>
                  <a:schemeClr val="tx1"/>
                </a:solidFill>
              </a:defRPr>
            </a:lvl1pPr>
          </a:lstStyle>
          <a:p>
            <a:pPr lvl="0"/>
            <a:r>
              <a:rPr lang="pt-BR" dirty="0"/>
              <a:t>Nulla hendrerit felis leo, vel auctor lacus pellentesque non. Sed porttitor volutpat vestibulum.</a:t>
            </a:r>
            <a:endParaRPr lang="ru-RU" dirty="0"/>
          </a:p>
        </p:txBody>
      </p:sp>
      <p:sp>
        <p:nvSpPr>
          <p:cNvPr id="15"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Ratio</a:t>
            </a:r>
            <a:endParaRPr lang="x-none" dirty="0"/>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40" hasCustomPrompt="1"/>
          </p:nvPr>
        </p:nvSpPr>
        <p:spPr>
          <a:xfrm>
            <a:off x="3548856" y="5440020"/>
            <a:ext cx="7201694" cy="2936188"/>
          </a:xfrm>
          <a:prstGeom prst="rect">
            <a:avLst/>
          </a:prstGeom>
        </p:spPr>
        <p:txBody>
          <a:bodyPr wrap="square" lIns="0" tIns="0" rIns="0" bIns="0">
            <a:normAutofit/>
          </a:bodyPr>
          <a:lstStyle>
            <a:lvl1pPr marL="0" indent="0" algn="l">
              <a:spcBef>
                <a:spcPts val="0"/>
              </a:spcBef>
              <a:buNone/>
              <a:defRPr sz="21200">
                <a:solidFill>
                  <a:schemeClr val="accent1"/>
                </a:solidFill>
                <a:latin typeface="+mj-lt"/>
              </a:defRPr>
            </a:lvl1pPr>
          </a:lstStyle>
          <a:p>
            <a:pPr lvl="0"/>
            <a:r>
              <a:rPr lang="en-US" dirty="0"/>
              <a:t>80%</a:t>
            </a:r>
            <a:endParaRPr lang="x-none" dirty="0"/>
          </a:p>
        </p:txBody>
      </p:sp>
      <p:sp>
        <p:nvSpPr>
          <p:cNvPr id="11" name="Text Placeholder 10">
            <a:extLst>
              <a:ext uri="{FF2B5EF4-FFF2-40B4-BE49-F238E27FC236}">
                <a16:creationId xmlns:a16="http://schemas.microsoft.com/office/drawing/2014/main" id="{B440AA18-6D34-4CAE-AD24-F0C33AD3AC13}"/>
              </a:ext>
            </a:extLst>
          </p:cNvPr>
          <p:cNvSpPr>
            <a:spLocks noGrp="1"/>
          </p:cNvSpPr>
          <p:nvPr>
            <p:ph type="body" sz="quarter" idx="41" hasCustomPrompt="1"/>
          </p:nvPr>
        </p:nvSpPr>
        <p:spPr>
          <a:xfrm>
            <a:off x="13631863" y="5440020"/>
            <a:ext cx="7201694" cy="2936188"/>
          </a:xfrm>
          <a:prstGeom prst="rect">
            <a:avLst/>
          </a:prstGeom>
        </p:spPr>
        <p:txBody>
          <a:bodyPr wrap="square" lIns="0" tIns="0" rIns="0" bIns="0">
            <a:normAutofit/>
          </a:bodyPr>
          <a:lstStyle>
            <a:lvl1pPr marL="0" indent="0" algn="l">
              <a:spcBef>
                <a:spcPts val="0"/>
              </a:spcBef>
              <a:buNone/>
              <a:defRPr sz="21200">
                <a:solidFill>
                  <a:schemeClr val="accent2"/>
                </a:solidFill>
                <a:latin typeface="+mj-lt"/>
              </a:defRPr>
            </a:lvl1pPr>
          </a:lstStyle>
          <a:p>
            <a:pPr lvl="0"/>
            <a:r>
              <a:rPr lang="en-US" dirty="0"/>
              <a:t>20%</a:t>
            </a:r>
            <a:endParaRPr lang="x-none" dirty="0"/>
          </a:p>
        </p:txBody>
      </p:sp>
    </p:spTree>
    <p:extLst>
      <p:ext uri="{BB962C8B-B14F-4D97-AF65-F5344CB8AC3E}">
        <p14:creationId xmlns:p14="http://schemas.microsoft.com/office/powerpoint/2010/main" val="3608521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eric informa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2" name="Text Placeholder 5"/>
          <p:cNvSpPr>
            <a:spLocks noGrp="1"/>
          </p:cNvSpPr>
          <p:nvPr>
            <p:ph type="body" sz="quarter" idx="38" hasCustomPrompt="1"/>
          </p:nvPr>
        </p:nvSpPr>
        <p:spPr>
          <a:xfrm>
            <a:off x="4991100" y="7592332"/>
            <a:ext cx="14400212" cy="3448455"/>
          </a:xfrm>
          <a:prstGeom prst="rect">
            <a:avLst/>
          </a:prstGeom>
          <a:solidFill>
            <a:schemeClr val="bg2"/>
          </a:solidFill>
        </p:spPr>
        <p:txBody>
          <a:bodyPr wrap="square" lIns="720000" tIns="720000" rIns="720000" bIns="720000">
            <a:spAutoFit/>
          </a:bodyPr>
          <a:lstStyle>
            <a:lvl1pPr marL="0" indent="0" algn="l">
              <a:lnSpc>
                <a:spcPct val="120000"/>
              </a:lnSpc>
              <a:spcBef>
                <a:spcPts val="0"/>
              </a:spcBef>
              <a:buNone/>
              <a:defRPr sz="3600">
                <a:solidFill>
                  <a:schemeClr val="tx1"/>
                </a:solidFill>
              </a:defRPr>
            </a:lvl1pPr>
          </a:lstStyle>
          <a:p>
            <a:pPr lvl="0"/>
            <a:r>
              <a:rPr lang="pt-BR" dirty="0"/>
              <a:t>Cras at metus nec lectus vehicula convallis pharetra vitae elit. Vestibulum quis ex quis mi gravida vehicula. Aliquam condimentum egestas mi at facilisis.</a:t>
            </a:r>
            <a:endParaRPr lang="ru-RU" dirty="0"/>
          </a:p>
        </p:txBody>
      </p:sp>
      <p:sp>
        <p:nvSpPr>
          <p:cNvPr id="13" name="Text Placeholder 10">
            <a:extLst>
              <a:ext uri="{FF2B5EF4-FFF2-40B4-BE49-F238E27FC236}">
                <a16:creationId xmlns:a16="http://schemas.microsoft.com/office/drawing/2014/main" id="{B440AA18-6D34-4CAE-AD24-F0C33AD3AC13}"/>
              </a:ext>
            </a:extLst>
          </p:cNvPr>
          <p:cNvSpPr>
            <a:spLocks noGrp="1"/>
          </p:cNvSpPr>
          <p:nvPr>
            <p:ph type="body" sz="quarter" idx="40" hasCustomPrompt="1"/>
          </p:nvPr>
        </p:nvSpPr>
        <p:spPr>
          <a:xfrm>
            <a:off x="4270375" y="2550432"/>
            <a:ext cx="15841662" cy="5041900"/>
          </a:xfrm>
          <a:prstGeom prst="rect">
            <a:avLst/>
          </a:prstGeom>
        </p:spPr>
        <p:txBody>
          <a:bodyPr wrap="square" lIns="0" tIns="0" rIns="0" bIns="0" anchor="ctr">
            <a:normAutofit/>
          </a:bodyPr>
          <a:lstStyle>
            <a:lvl1pPr marL="0" indent="0" algn="ctr">
              <a:spcBef>
                <a:spcPts val="0"/>
              </a:spcBef>
              <a:buNone/>
              <a:defRPr sz="36000">
                <a:solidFill>
                  <a:schemeClr val="accent1"/>
                </a:solidFill>
                <a:latin typeface="+mj-lt"/>
              </a:defRPr>
            </a:lvl1pPr>
          </a:lstStyle>
          <a:p>
            <a:pPr lvl="0"/>
            <a:r>
              <a:rPr lang="en-US" dirty="0"/>
              <a:t>90%</a:t>
            </a:r>
            <a:endParaRPr lang="x-none" dirty="0"/>
          </a:p>
        </p:txBody>
      </p:sp>
    </p:spTree>
    <p:extLst>
      <p:ext uri="{BB962C8B-B14F-4D97-AF65-F5344CB8AC3E}">
        <p14:creationId xmlns:p14="http://schemas.microsoft.com/office/powerpoint/2010/main" val="374762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7"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3276600"/>
            <a:ext cx="20162042" cy="1674305"/>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Agenda</a:t>
            </a:r>
            <a:endParaRPr lang="x-none" dirty="0"/>
          </a:p>
        </p:txBody>
      </p:sp>
      <p:sp>
        <p:nvSpPr>
          <p:cNvPr id="8" name="Freeform: Shape 14">
            <a:extLst>
              <a:ext uri="{FF2B5EF4-FFF2-40B4-BE49-F238E27FC236}">
                <a16:creationId xmlns:a16="http://schemas.microsoft.com/office/drawing/2014/main" id="{715ED846-3364-4FCE-A002-B32F2E4CFEE3}"/>
              </a:ext>
            </a:extLst>
          </p:cNvPr>
          <p:cNvSpPr>
            <a:spLocks noGrp="1"/>
          </p:cNvSpPr>
          <p:nvPr>
            <p:ph type="body" sz="quarter" idx="34" hasCustomPrompt="1"/>
          </p:nvPr>
        </p:nvSpPr>
        <p:spPr>
          <a:xfrm>
            <a:off x="2830238" y="5418138"/>
            <a:ext cx="2880000" cy="2880000"/>
          </a:xfrm>
          <a:prstGeom prst="rect">
            <a:avLst/>
          </a:prstGeom>
          <a:solidFill>
            <a:schemeClr val="bg2"/>
          </a:solidFill>
        </p:spPr>
        <p:txBody>
          <a:bodyPr wrap="square" lIns="360000" tIns="360000" rIns="360000" bIns="180000" anchor="ctr">
            <a:normAutofit/>
          </a:bodyPr>
          <a:lstStyle>
            <a:lvl1pPr marL="0" indent="0" algn="ctr">
              <a:spcBef>
                <a:spcPts val="0"/>
              </a:spcBef>
              <a:buNone/>
              <a:defRPr sz="4800">
                <a:solidFill>
                  <a:schemeClr val="accent1"/>
                </a:solidFill>
                <a:latin typeface="+mj-lt"/>
              </a:defRPr>
            </a:lvl1pPr>
          </a:lstStyle>
          <a:p>
            <a:pPr lvl="0"/>
            <a:r>
              <a:rPr lang="en-US" dirty="0"/>
              <a:t>2:00</a:t>
            </a:r>
            <a:br>
              <a:rPr lang="en-US" dirty="0"/>
            </a:br>
            <a:r>
              <a:rPr lang="en-US" dirty="0"/>
              <a:t>PM</a:t>
            </a:r>
            <a:endParaRPr lang="x-none" dirty="0"/>
          </a:p>
        </p:txBody>
      </p:sp>
      <p:sp>
        <p:nvSpPr>
          <p:cNvPr id="9" name="Freeform: Shape 15">
            <a:extLst>
              <a:ext uri="{FF2B5EF4-FFF2-40B4-BE49-F238E27FC236}">
                <a16:creationId xmlns:a16="http://schemas.microsoft.com/office/drawing/2014/main" id="{9C2DEA44-6E84-458E-B423-C882759735C6}"/>
              </a:ext>
            </a:extLst>
          </p:cNvPr>
          <p:cNvSpPr>
            <a:spLocks noGrp="1"/>
          </p:cNvSpPr>
          <p:nvPr>
            <p:ph type="body" sz="quarter" idx="35" hasCustomPrompt="1"/>
          </p:nvPr>
        </p:nvSpPr>
        <p:spPr>
          <a:xfrm>
            <a:off x="2830238" y="9018588"/>
            <a:ext cx="2880000" cy="2880000"/>
          </a:xfrm>
          <a:prstGeom prst="rect">
            <a:avLst/>
          </a:prstGeom>
          <a:solidFill>
            <a:schemeClr val="bg2"/>
          </a:solidFill>
        </p:spPr>
        <p:txBody>
          <a:bodyPr wrap="square" lIns="360000" tIns="360000" rIns="360000" bIns="180000" anchor="ctr">
            <a:normAutofit/>
          </a:bodyPr>
          <a:lstStyle>
            <a:lvl1pPr marL="0" indent="0" algn="ctr">
              <a:spcBef>
                <a:spcPts val="0"/>
              </a:spcBef>
              <a:buNone/>
              <a:defRPr sz="4800">
                <a:solidFill>
                  <a:schemeClr val="accent1"/>
                </a:solidFill>
                <a:latin typeface="+mj-lt"/>
              </a:defRPr>
            </a:lvl1pPr>
          </a:lstStyle>
          <a:p>
            <a:pPr lvl="0"/>
            <a:r>
              <a:rPr lang="en-US" dirty="0"/>
              <a:t>4:00</a:t>
            </a:r>
            <a:br>
              <a:rPr lang="en-US" dirty="0"/>
            </a:br>
            <a:r>
              <a:rPr lang="en-US" dirty="0"/>
              <a:t>PM</a:t>
            </a:r>
            <a:endParaRPr lang="x-none" dirty="0"/>
          </a:p>
        </p:txBody>
      </p:sp>
      <p:sp>
        <p:nvSpPr>
          <p:cNvPr id="10" name="Freeform: Shape 16">
            <a:extLst>
              <a:ext uri="{FF2B5EF4-FFF2-40B4-BE49-F238E27FC236}">
                <a16:creationId xmlns:a16="http://schemas.microsoft.com/office/drawing/2014/main" id="{BAE7052B-C075-41F0-AF0C-EC6F1C925828}"/>
              </a:ext>
            </a:extLst>
          </p:cNvPr>
          <p:cNvSpPr>
            <a:spLocks noGrp="1"/>
          </p:cNvSpPr>
          <p:nvPr>
            <p:ph type="body" sz="quarter" idx="36" hasCustomPrompt="1"/>
          </p:nvPr>
        </p:nvSpPr>
        <p:spPr>
          <a:xfrm>
            <a:off x="12909551" y="5418138"/>
            <a:ext cx="2880000" cy="2880000"/>
          </a:xfrm>
          <a:prstGeom prst="rect">
            <a:avLst/>
          </a:prstGeom>
          <a:solidFill>
            <a:schemeClr val="bg2"/>
          </a:solidFill>
        </p:spPr>
        <p:txBody>
          <a:bodyPr wrap="square" lIns="360000" tIns="360000" rIns="360000" bIns="180000" anchor="ctr">
            <a:normAutofit/>
          </a:bodyPr>
          <a:lstStyle>
            <a:lvl1pPr marL="0" indent="0" algn="ctr">
              <a:spcBef>
                <a:spcPts val="0"/>
              </a:spcBef>
              <a:buNone/>
              <a:defRPr sz="4800">
                <a:solidFill>
                  <a:schemeClr val="accent1"/>
                </a:solidFill>
                <a:latin typeface="+mj-lt"/>
              </a:defRPr>
            </a:lvl1pPr>
          </a:lstStyle>
          <a:p>
            <a:pPr lvl="0"/>
            <a:r>
              <a:rPr lang="en-US" dirty="0"/>
              <a:t>3:00</a:t>
            </a:r>
            <a:br>
              <a:rPr lang="en-US" dirty="0"/>
            </a:br>
            <a:r>
              <a:rPr lang="en-US" dirty="0"/>
              <a:t>PM</a:t>
            </a:r>
            <a:endParaRPr lang="x-none" dirty="0"/>
          </a:p>
        </p:txBody>
      </p:sp>
      <p:sp>
        <p:nvSpPr>
          <p:cNvPr id="11" name="Freeform: Shape 17">
            <a:extLst>
              <a:ext uri="{FF2B5EF4-FFF2-40B4-BE49-F238E27FC236}">
                <a16:creationId xmlns:a16="http://schemas.microsoft.com/office/drawing/2014/main" id="{72460CCA-F091-4D64-A8B8-8E3716EC08FF}"/>
              </a:ext>
            </a:extLst>
          </p:cNvPr>
          <p:cNvSpPr>
            <a:spLocks noGrp="1"/>
          </p:cNvSpPr>
          <p:nvPr>
            <p:ph type="body" sz="quarter" idx="37" hasCustomPrompt="1"/>
          </p:nvPr>
        </p:nvSpPr>
        <p:spPr>
          <a:xfrm>
            <a:off x="12909551" y="9018588"/>
            <a:ext cx="2880000" cy="2880000"/>
          </a:xfrm>
          <a:prstGeom prst="rect">
            <a:avLst/>
          </a:prstGeom>
          <a:solidFill>
            <a:schemeClr val="bg2"/>
          </a:solidFill>
        </p:spPr>
        <p:txBody>
          <a:bodyPr wrap="square" lIns="360000" tIns="360000" rIns="360000" bIns="180000" anchor="ctr">
            <a:normAutofit/>
          </a:bodyPr>
          <a:lstStyle>
            <a:lvl1pPr marL="0" indent="0" algn="ctr">
              <a:spcBef>
                <a:spcPts val="0"/>
              </a:spcBef>
              <a:buNone/>
              <a:defRPr sz="4800">
                <a:solidFill>
                  <a:schemeClr val="accent1"/>
                </a:solidFill>
                <a:latin typeface="+mj-lt"/>
              </a:defRPr>
            </a:lvl1pPr>
          </a:lstStyle>
          <a:p>
            <a:pPr lvl="0"/>
            <a:r>
              <a:rPr lang="en-US" dirty="0"/>
              <a:t>5:00</a:t>
            </a:r>
            <a:br>
              <a:rPr lang="en-US" dirty="0"/>
            </a:br>
            <a:r>
              <a:rPr lang="en-US" dirty="0"/>
              <a:t>PM</a:t>
            </a:r>
            <a:endParaRPr lang="x-none" dirty="0"/>
          </a:p>
        </p:txBody>
      </p:sp>
      <p:sp>
        <p:nvSpPr>
          <p:cNvPr id="12" name="Text Placeholder 5"/>
          <p:cNvSpPr>
            <a:spLocks noGrp="1"/>
          </p:cNvSpPr>
          <p:nvPr>
            <p:ph type="body" sz="quarter" idx="38" hasCustomPrompt="1"/>
          </p:nvPr>
        </p:nvSpPr>
        <p:spPr>
          <a:xfrm>
            <a:off x="6155366" y="5855883"/>
            <a:ext cx="603504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pt-BR" dirty="0"/>
              <a:t>Maecenas id diam vestibulum, fringilla velit non, malesuada nunc.</a:t>
            </a:r>
            <a:endParaRPr lang="ru-RU" dirty="0"/>
          </a:p>
        </p:txBody>
      </p:sp>
      <p:sp>
        <p:nvSpPr>
          <p:cNvPr id="13" name="Text Placeholder 5"/>
          <p:cNvSpPr>
            <a:spLocks noGrp="1"/>
          </p:cNvSpPr>
          <p:nvPr>
            <p:ph type="body" sz="quarter" idx="39" hasCustomPrompt="1"/>
          </p:nvPr>
        </p:nvSpPr>
        <p:spPr>
          <a:xfrm>
            <a:off x="16231507" y="9461254"/>
            <a:ext cx="604111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fr-FR" dirty="0"/>
              <a:t>Suspendisse </a:t>
            </a:r>
            <a:r>
              <a:rPr lang="fr-FR" dirty="0" err="1"/>
              <a:t>lobortis</a:t>
            </a:r>
            <a:r>
              <a:rPr lang="fr-FR" dirty="0"/>
              <a:t> non </a:t>
            </a:r>
            <a:r>
              <a:rPr lang="fr-FR" dirty="0" err="1"/>
              <a:t>dui</a:t>
            </a:r>
            <a:r>
              <a:rPr lang="fr-FR" dirty="0"/>
              <a:t> </a:t>
            </a:r>
            <a:r>
              <a:rPr lang="fr-FR" dirty="0" err="1"/>
              <a:t>posuere</a:t>
            </a:r>
            <a:r>
              <a:rPr lang="fr-FR" dirty="0"/>
              <a:t> </a:t>
            </a:r>
            <a:r>
              <a:rPr lang="fr-FR" dirty="0" err="1"/>
              <a:t>euismod</a:t>
            </a:r>
            <a:r>
              <a:rPr lang="fr-FR" dirty="0"/>
              <a:t>. </a:t>
            </a:r>
            <a:r>
              <a:rPr lang="fr-FR" dirty="0" err="1"/>
              <a:t>Mauris</a:t>
            </a:r>
            <a:r>
              <a:rPr lang="fr-FR" dirty="0"/>
              <a:t> a </a:t>
            </a:r>
            <a:r>
              <a:rPr lang="fr-FR" dirty="0" err="1"/>
              <a:t>nisl</a:t>
            </a:r>
            <a:r>
              <a:rPr lang="en-US" dirty="0"/>
              <a:t>.</a:t>
            </a:r>
            <a:endParaRPr lang="ru-RU" dirty="0"/>
          </a:p>
        </p:txBody>
      </p:sp>
      <p:sp>
        <p:nvSpPr>
          <p:cNvPr id="14" name="Text Placeholder 5"/>
          <p:cNvSpPr>
            <a:spLocks noGrp="1"/>
          </p:cNvSpPr>
          <p:nvPr>
            <p:ph type="body" sz="quarter" idx="40" hasCustomPrompt="1"/>
          </p:nvPr>
        </p:nvSpPr>
        <p:spPr>
          <a:xfrm>
            <a:off x="6155366" y="9461254"/>
            <a:ext cx="603504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pt-BR" dirty="0"/>
              <a:t>Duis sagittis dui vel blandit suscipit. Nam nec nunc tortor.</a:t>
            </a:r>
            <a:endParaRPr lang="ru-RU" dirty="0"/>
          </a:p>
        </p:txBody>
      </p:sp>
      <p:sp>
        <p:nvSpPr>
          <p:cNvPr id="18" name="Text Placeholder 5"/>
          <p:cNvSpPr>
            <a:spLocks noGrp="1"/>
          </p:cNvSpPr>
          <p:nvPr>
            <p:ph type="body" sz="quarter" idx="41" hasCustomPrompt="1"/>
          </p:nvPr>
        </p:nvSpPr>
        <p:spPr>
          <a:xfrm>
            <a:off x="16231508" y="5855883"/>
            <a:ext cx="6041116"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pt-BR" dirty="0"/>
              <a:t>Vestibulum eu augue facilisis, iaculis sem viverra, dignissim turpis.</a:t>
            </a:r>
            <a:endParaRPr lang="ru-RU" dirty="0"/>
          </a:p>
        </p:txBody>
      </p:sp>
    </p:spTree>
    <p:extLst>
      <p:ext uri="{BB962C8B-B14F-4D97-AF65-F5344CB8AC3E}">
        <p14:creationId xmlns:p14="http://schemas.microsoft.com/office/powerpoint/2010/main" val="3924820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8" name="Text Placeholder 5"/>
          <p:cNvSpPr>
            <a:spLocks noGrp="1"/>
          </p:cNvSpPr>
          <p:nvPr>
            <p:ph type="body" sz="quarter" idx="38" hasCustomPrompt="1"/>
          </p:nvPr>
        </p:nvSpPr>
        <p:spPr>
          <a:xfrm>
            <a:off x="12911138" y="6882954"/>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1"/>
                </a:solidFill>
              </a:defRPr>
            </a:lvl1pPr>
          </a:lstStyle>
          <a:p>
            <a:pPr lvl="0"/>
            <a:r>
              <a:rPr lang="pt-BR" dirty="0"/>
              <a:t>Cras at metus nec lectus vehicula convallis pharetra vitae elit. </a:t>
            </a:r>
            <a:br>
              <a:rPr lang="pt-BR" dirty="0"/>
            </a:br>
            <a:r>
              <a:rPr lang="pt-BR" dirty="0"/>
              <a:t>Vestibulum quis ex quis mi gravida vehicula. Aliquam condimentum egestas mi at facilisis.</a:t>
            </a:r>
            <a:endParaRPr lang="ru-RU" dirty="0"/>
          </a:p>
        </p:txBody>
      </p:sp>
      <p:sp>
        <p:nvSpPr>
          <p:cNvPr id="9" name="Chart Placeholder 2"/>
          <p:cNvSpPr>
            <a:spLocks noGrp="1"/>
          </p:cNvSpPr>
          <p:nvPr>
            <p:ph type="chart" sz="quarter" idx="39"/>
          </p:nvPr>
        </p:nvSpPr>
        <p:spPr>
          <a:xfrm>
            <a:off x="2109787" y="2536825"/>
            <a:ext cx="9720000" cy="8640000"/>
          </a:xfrm>
          <a:prstGeom prst="rect">
            <a:avLst/>
          </a:prstGeom>
        </p:spPr>
        <p:txBody>
          <a:bodyPr anchor="ctr"/>
          <a:lstStyle>
            <a:lvl1pPr marL="0" indent="0" algn="ctr">
              <a:buNone/>
              <a:defRPr sz="3600"/>
            </a:lvl1pPr>
          </a:lstStyle>
          <a:p>
            <a:endParaRPr lang="uk-UA"/>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12911138" y="3257550"/>
            <a:ext cx="8640762" cy="2930033"/>
          </a:xfrm>
          <a:prstGeom prst="rect">
            <a:avLst/>
          </a:prstGeom>
        </p:spPr>
        <p:txBody>
          <a:bodyPr wrap="square" lIns="0" tIns="0" rIns="0" bIns="0">
            <a:spAutoFit/>
          </a:bodyPr>
          <a:lstStyle>
            <a:lvl1pPr marL="0" indent="0" algn="l">
              <a:lnSpc>
                <a:spcPct val="85000"/>
              </a:lnSpc>
              <a:spcBef>
                <a:spcPts val="0"/>
              </a:spcBef>
              <a:buNone/>
              <a:defRPr sz="11200">
                <a:latin typeface="+mj-lt"/>
              </a:defRPr>
            </a:lvl1pPr>
          </a:lstStyle>
          <a:p>
            <a:pPr lvl="0"/>
            <a:r>
              <a:rPr lang="en-US" dirty="0"/>
              <a:t>Annual income</a:t>
            </a:r>
          </a:p>
        </p:txBody>
      </p:sp>
    </p:spTree>
    <p:extLst>
      <p:ext uri="{BB962C8B-B14F-4D97-AF65-F5344CB8AC3E}">
        <p14:creationId xmlns:p14="http://schemas.microsoft.com/office/powerpoint/2010/main" val="3744192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1" name="Text Placeholder 5"/>
          <p:cNvSpPr>
            <a:spLocks noGrp="1"/>
          </p:cNvSpPr>
          <p:nvPr>
            <p:ph type="body" sz="quarter" idx="38" hasCustomPrompt="1"/>
          </p:nvPr>
        </p:nvSpPr>
        <p:spPr>
          <a:xfrm>
            <a:off x="12911138" y="6882954"/>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1"/>
                </a:solidFill>
              </a:defRPr>
            </a:lvl1pPr>
          </a:lstStyle>
          <a:p>
            <a:pPr lvl="0"/>
            <a:r>
              <a:rPr lang="pt-BR" dirty="0"/>
              <a:t>Maecenas fringilla luctus massa vel lacinia. Nam aliquet elit in nisl mattis, </a:t>
            </a:r>
            <a:br>
              <a:rPr lang="pt-BR" dirty="0"/>
            </a:br>
            <a:r>
              <a:rPr lang="pt-BR" dirty="0"/>
              <a:t>a hendrerit tellus ullamcorper. Nulla ornare magna a enim euismod, et pretium pulvinar.</a:t>
            </a:r>
            <a:endParaRPr lang="ru-RU" dirty="0"/>
          </a:p>
        </p:txBody>
      </p:sp>
      <p:sp>
        <p:nvSpPr>
          <p:cNvPr id="12" name="Chart Placeholder 2"/>
          <p:cNvSpPr>
            <a:spLocks noGrp="1"/>
          </p:cNvSpPr>
          <p:nvPr>
            <p:ph type="chart" sz="quarter" idx="39"/>
          </p:nvPr>
        </p:nvSpPr>
        <p:spPr>
          <a:xfrm>
            <a:off x="2109787" y="2536825"/>
            <a:ext cx="9720000" cy="8640000"/>
          </a:xfrm>
          <a:prstGeom prst="rect">
            <a:avLst/>
          </a:prstGeom>
        </p:spPr>
        <p:txBody>
          <a:bodyPr anchor="ctr"/>
          <a:lstStyle>
            <a:lvl1pPr marL="0" indent="0" algn="ctr">
              <a:buNone/>
              <a:defRPr sz="3600"/>
            </a:lvl1pPr>
          </a:lstStyle>
          <a:p>
            <a:endParaRPr lang="uk-UA"/>
          </a:p>
        </p:txBody>
      </p:sp>
      <p:sp>
        <p:nvSpPr>
          <p:cNvPr id="13"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12911138" y="3287980"/>
            <a:ext cx="8640762" cy="2930033"/>
          </a:xfrm>
          <a:prstGeom prst="rect">
            <a:avLst/>
          </a:prstGeom>
        </p:spPr>
        <p:txBody>
          <a:bodyPr wrap="square" lIns="0" tIns="0" rIns="0" bIns="0">
            <a:spAutoFit/>
          </a:bodyPr>
          <a:lstStyle>
            <a:lvl1pPr marL="0" indent="0" algn="l">
              <a:lnSpc>
                <a:spcPct val="85000"/>
              </a:lnSpc>
              <a:spcBef>
                <a:spcPts val="0"/>
              </a:spcBef>
              <a:buNone/>
              <a:defRPr sz="11200">
                <a:latin typeface="+mj-lt"/>
              </a:defRPr>
            </a:lvl1pPr>
          </a:lstStyle>
          <a:p>
            <a:pPr lvl="0"/>
            <a:r>
              <a:rPr lang="en-US" dirty="0"/>
              <a:t>Data</a:t>
            </a:r>
            <a:br>
              <a:rPr lang="en-US" dirty="0"/>
            </a:br>
            <a:r>
              <a:rPr lang="en-US" dirty="0"/>
              <a:t>analytics</a:t>
            </a:r>
          </a:p>
        </p:txBody>
      </p:sp>
    </p:spTree>
    <p:extLst>
      <p:ext uri="{BB962C8B-B14F-4D97-AF65-F5344CB8AC3E}">
        <p14:creationId xmlns:p14="http://schemas.microsoft.com/office/powerpoint/2010/main" val="2865906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8" name="Text Placeholder 5"/>
          <p:cNvSpPr>
            <a:spLocks noGrp="1"/>
          </p:cNvSpPr>
          <p:nvPr>
            <p:ph type="body" sz="quarter" idx="38" hasCustomPrompt="1"/>
          </p:nvPr>
        </p:nvSpPr>
        <p:spPr>
          <a:xfrm>
            <a:off x="12911138" y="6882954"/>
            <a:ext cx="8640762" cy="2659190"/>
          </a:xfrm>
          <a:prstGeom prst="rect">
            <a:avLst/>
          </a:prstGeom>
        </p:spPr>
        <p:txBody>
          <a:bodyPr wrap="square" lIns="0" tIns="0" rIns="0" bIns="0">
            <a:spAutoFit/>
          </a:bodyPr>
          <a:lstStyle>
            <a:lvl1pPr marL="0" indent="0" algn="l">
              <a:lnSpc>
                <a:spcPct val="120000"/>
              </a:lnSpc>
              <a:spcBef>
                <a:spcPts val="0"/>
              </a:spcBef>
              <a:buNone/>
              <a:defRPr sz="3600">
                <a:solidFill>
                  <a:schemeClr val="tx1"/>
                </a:solidFill>
              </a:defRPr>
            </a:lvl1pPr>
          </a:lstStyle>
          <a:p>
            <a:pPr lvl="0"/>
            <a:r>
              <a:rPr lang="pt-BR" dirty="0"/>
              <a:t>Aliquam aliquam sem sapien, </a:t>
            </a:r>
            <a:br>
              <a:rPr lang="pt-BR" dirty="0"/>
            </a:br>
            <a:r>
              <a:rPr lang="pt-BR" dirty="0"/>
              <a:t>a dignissim nulla fermentum non. Vivamus non lobortis lacus. Duis ut lacinia risus, et varius urna.</a:t>
            </a:r>
            <a:endParaRPr lang="ru-RU" dirty="0"/>
          </a:p>
        </p:txBody>
      </p:sp>
      <p:sp>
        <p:nvSpPr>
          <p:cNvPr id="9" name="Chart Placeholder 2"/>
          <p:cNvSpPr>
            <a:spLocks noGrp="1"/>
          </p:cNvSpPr>
          <p:nvPr>
            <p:ph type="chart" sz="quarter" idx="39"/>
          </p:nvPr>
        </p:nvSpPr>
        <p:spPr>
          <a:xfrm>
            <a:off x="2109788" y="2536825"/>
            <a:ext cx="9720000" cy="8640000"/>
          </a:xfrm>
          <a:prstGeom prst="rect">
            <a:avLst/>
          </a:prstGeom>
        </p:spPr>
        <p:txBody>
          <a:bodyPr anchor="ctr"/>
          <a:lstStyle>
            <a:lvl1pPr marL="0" indent="0" algn="ctr">
              <a:buNone/>
              <a:defRPr sz="3600"/>
            </a:lvl1pPr>
          </a:lstStyle>
          <a:p>
            <a:endParaRPr lang="uk-UA" dirty="0"/>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12911138" y="3268436"/>
            <a:ext cx="8640762" cy="2930033"/>
          </a:xfrm>
          <a:prstGeom prst="rect">
            <a:avLst/>
          </a:prstGeom>
        </p:spPr>
        <p:txBody>
          <a:bodyPr wrap="square" lIns="0" tIns="0" rIns="0" bIns="0">
            <a:spAutoFit/>
          </a:bodyPr>
          <a:lstStyle>
            <a:lvl1pPr marL="0" indent="0" algn="l">
              <a:lnSpc>
                <a:spcPct val="85000"/>
              </a:lnSpc>
              <a:spcBef>
                <a:spcPts val="0"/>
              </a:spcBef>
              <a:buNone/>
              <a:defRPr sz="11200">
                <a:latin typeface="+mj-lt"/>
              </a:defRPr>
            </a:lvl1pPr>
          </a:lstStyle>
          <a:p>
            <a:pPr lvl="0"/>
            <a:r>
              <a:rPr lang="en-US" dirty="0"/>
              <a:t>Total</a:t>
            </a:r>
            <a:br>
              <a:rPr lang="en-US" dirty="0"/>
            </a:br>
            <a:r>
              <a:rPr lang="en-US" dirty="0"/>
              <a:t>statistics</a:t>
            </a:r>
          </a:p>
        </p:txBody>
      </p:sp>
    </p:spTree>
    <p:extLst>
      <p:ext uri="{BB962C8B-B14F-4D97-AF65-F5344CB8AC3E}">
        <p14:creationId xmlns:p14="http://schemas.microsoft.com/office/powerpoint/2010/main" val="2879179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rea 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4" name="Text Placeholder 5"/>
          <p:cNvSpPr>
            <a:spLocks noGrp="1"/>
          </p:cNvSpPr>
          <p:nvPr>
            <p:ph type="body" sz="quarter" idx="38" hasCustomPrompt="1"/>
          </p:nvPr>
        </p:nvSpPr>
        <p:spPr>
          <a:xfrm>
            <a:off x="12911138" y="6882954"/>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1"/>
                </a:solidFill>
              </a:defRPr>
            </a:lvl1pPr>
          </a:lstStyle>
          <a:p>
            <a:pPr lvl="0"/>
            <a:r>
              <a:rPr lang="pt-BR" dirty="0"/>
              <a:t>Vestibulum a vulputate quam. Quisque pellentesque, dolor et elementum elementum, tellus est mollis nulla, ac consequat orci neque vel metus. Nulla laoreet ut.</a:t>
            </a:r>
            <a:endParaRPr lang="ru-RU" dirty="0"/>
          </a:p>
        </p:txBody>
      </p:sp>
      <p:sp>
        <p:nvSpPr>
          <p:cNvPr id="15" name="Chart Placeholder 2"/>
          <p:cNvSpPr>
            <a:spLocks noGrp="1"/>
          </p:cNvSpPr>
          <p:nvPr>
            <p:ph type="chart" sz="quarter" idx="39"/>
          </p:nvPr>
        </p:nvSpPr>
        <p:spPr>
          <a:xfrm>
            <a:off x="2109788" y="2536825"/>
            <a:ext cx="9720000" cy="8640000"/>
          </a:xfrm>
          <a:prstGeom prst="rect">
            <a:avLst/>
          </a:prstGeom>
        </p:spPr>
        <p:txBody>
          <a:bodyPr anchor="ctr"/>
          <a:lstStyle>
            <a:lvl1pPr marL="0" indent="0" algn="ctr">
              <a:buNone/>
              <a:defRPr sz="3600"/>
            </a:lvl1pPr>
          </a:lstStyle>
          <a:p>
            <a:endParaRPr lang="uk-UA"/>
          </a:p>
        </p:txBody>
      </p:sp>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12911138" y="3268436"/>
            <a:ext cx="8640762" cy="2930033"/>
          </a:xfrm>
          <a:prstGeom prst="rect">
            <a:avLst/>
          </a:prstGeom>
        </p:spPr>
        <p:txBody>
          <a:bodyPr wrap="square" lIns="0" tIns="0" rIns="0" bIns="0">
            <a:spAutoFit/>
          </a:bodyPr>
          <a:lstStyle>
            <a:lvl1pPr marL="0" indent="0" algn="l">
              <a:lnSpc>
                <a:spcPct val="85000"/>
              </a:lnSpc>
              <a:spcBef>
                <a:spcPts val="0"/>
              </a:spcBef>
              <a:buNone/>
              <a:defRPr sz="11200">
                <a:latin typeface="+mj-lt"/>
              </a:defRPr>
            </a:lvl1pPr>
          </a:lstStyle>
          <a:p>
            <a:pPr lvl="0"/>
            <a:r>
              <a:rPr lang="en-US" dirty="0"/>
              <a:t>Return on investment</a:t>
            </a:r>
          </a:p>
        </p:txBody>
      </p:sp>
    </p:spTree>
    <p:extLst>
      <p:ext uri="{BB962C8B-B14F-4D97-AF65-F5344CB8AC3E}">
        <p14:creationId xmlns:p14="http://schemas.microsoft.com/office/powerpoint/2010/main" val="3480371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8" name="Chart Placeholder 2"/>
          <p:cNvSpPr>
            <a:spLocks noGrp="1"/>
          </p:cNvSpPr>
          <p:nvPr>
            <p:ph type="chart" sz="quarter" idx="39"/>
          </p:nvPr>
        </p:nvSpPr>
        <p:spPr>
          <a:xfrm>
            <a:off x="7150100" y="3978275"/>
            <a:ext cx="10801350" cy="8599405"/>
          </a:xfrm>
          <a:prstGeom prst="rect">
            <a:avLst/>
          </a:prstGeom>
        </p:spPr>
        <p:txBody>
          <a:bodyPr anchor="ctr"/>
          <a:lstStyle>
            <a:lvl1pPr marL="0" indent="0" algn="ctr">
              <a:buNone/>
              <a:defRPr sz="3600"/>
            </a:lvl1pPr>
          </a:lstStyle>
          <a:p>
            <a:endParaRPr lang="uk-UA"/>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baseline="0">
                <a:solidFill>
                  <a:schemeClr val="accent1"/>
                </a:solidFill>
                <a:latin typeface="+mj-lt"/>
              </a:defRPr>
            </a:lvl1pPr>
          </a:lstStyle>
          <a:p>
            <a:pPr lvl="0"/>
            <a:r>
              <a:rPr lang="en-US" dirty="0"/>
              <a:t>Sales summary</a:t>
            </a:r>
            <a:endParaRPr lang="x-none" dirty="0"/>
          </a:p>
        </p:txBody>
      </p:sp>
    </p:spTree>
    <p:extLst>
      <p:ext uri="{BB962C8B-B14F-4D97-AF65-F5344CB8AC3E}">
        <p14:creationId xmlns:p14="http://schemas.microsoft.com/office/powerpoint/2010/main" val="118187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rket sha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6" name="Chart Placeholder 2"/>
          <p:cNvSpPr>
            <a:spLocks noGrp="1"/>
          </p:cNvSpPr>
          <p:nvPr>
            <p:ph type="chart" sz="quarter" idx="39"/>
          </p:nvPr>
        </p:nvSpPr>
        <p:spPr>
          <a:xfrm>
            <a:off x="2109788" y="4699000"/>
            <a:ext cx="6480175" cy="6480175"/>
          </a:xfrm>
          <a:prstGeom prst="rect">
            <a:avLst/>
          </a:prstGeom>
        </p:spPr>
        <p:txBody>
          <a:bodyPr anchor="ctr"/>
          <a:lstStyle>
            <a:lvl1pPr marL="0" indent="0" algn="ctr">
              <a:buNone/>
              <a:defRPr sz="3600"/>
            </a:lvl1pPr>
          </a:lstStyle>
          <a:p>
            <a:endParaRPr lang="uk-UA" dirty="0"/>
          </a:p>
        </p:txBody>
      </p:sp>
      <p:sp>
        <p:nvSpPr>
          <p:cNvPr id="10" name="Chart Placeholder 2"/>
          <p:cNvSpPr>
            <a:spLocks noGrp="1"/>
          </p:cNvSpPr>
          <p:nvPr>
            <p:ph type="chart" sz="quarter" idx="40"/>
          </p:nvPr>
        </p:nvSpPr>
        <p:spPr>
          <a:xfrm>
            <a:off x="15790863" y="4699000"/>
            <a:ext cx="6480175" cy="6480175"/>
          </a:xfrm>
          <a:prstGeom prst="rect">
            <a:avLst/>
          </a:prstGeom>
        </p:spPr>
        <p:txBody>
          <a:bodyPr anchor="ctr"/>
          <a:lstStyle>
            <a:lvl1pPr marL="0" indent="0" algn="ctr">
              <a:buNone/>
              <a:defRPr sz="3600"/>
            </a:lvl1pPr>
          </a:lstStyle>
          <a:p>
            <a:endParaRPr lang="uk-UA" dirty="0"/>
          </a:p>
        </p:txBody>
      </p:sp>
      <p:sp>
        <p:nvSpPr>
          <p:cNvPr id="11" name="Chart Placeholder 2"/>
          <p:cNvSpPr>
            <a:spLocks noGrp="1"/>
          </p:cNvSpPr>
          <p:nvPr>
            <p:ph type="chart" sz="quarter" idx="41"/>
          </p:nvPr>
        </p:nvSpPr>
        <p:spPr>
          <a:xfrm>
            <a:off x="8951119" y="4699001"/>
            <a:ext cx="6480175" cy="6480174"/>
          </a:xfrm>
          <a:prstGeom prst="rect">
            <a:avLst/>
          </a:prstGeom>
        </p:spPr>
        <p:txBody>
          <a:bodyPr anchor="ctr"/>
          <a:lstStyle>
            <a:lvl1pPr marL="0" indent="0" algn="ctr">
              <a:buNone/>
              <a:defRPr sz="3600"/>
            </a:lvl1pPr>
          </a:lstStyle>
          <a:p>
            <a:endParaRPr lang="uk-UA" dirty="0"/>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baseline="0">
                <a:solidFill>
                  <a:schemeClr val="accent1"/>
                </a:solidFill>
                <a:latin typeface="+mj-lt"/>
              </a:defRPr>
            </a:lvl1pPr>
          </a:lstStyle>
          <a:p>
            <a:pPr lvl="0"/>
            <a:r>
              <a:rPr lang="en-US" dirty="0"/>
              <a:t>Market share</a:t>
            </a:r>
            <a:endParaRPr lang="x-none" dirty="0"/>
          </a:p>
        </p:txBody>
      </p:sp>
    </p:spTree>
    <p:extLst>
      <p:ext uri="{BB962C8B-B14F-4D97-AF65-F5344CB8AC3E}">
        <p14:creationId xmlns:p14="http://schemas.microsoft.com/office/powerpoint/2010/main" val="3471801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 of item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8" name="Freeform: Shape 14">
            <a:extLst>
              <a:ext uri="{FF2B5EF4-FFF2-40B4-BE49-F238E27FC236}">
                <a16:creationId xmlns:a16="http://schemas.microsoft.com/office/drawing/2014/main" id="{715ED846-3364-4FCE-A002-B32F2E4CFEE3}"/>
              </a:ext>
            </a:extLst>
          </p:cNvPr>
          <p:cNvSpPr>
            <a:spLocks noGrp="1"/>
          </p:cNvSpPr>
          <p:nvPr>
            <p:ph type="body" sz="quarter" idx="34" hasCustomPrompt="1"/>
          </p:nvPr>
        </p:nvSpPr>
        <p:spPr>
          <a:xfrm>
            <a:off x="1390650" y="5418138"/>
            <a:ext cx="5040313" cy="7204372"/>
          </a:xfrm>
          <a:prstGeom prst="rect">
            <a:avLst/>
          </a:prstGeom>
          <a:solidFill>
            <a:schemeClr val="bg2"/>
          </a:solidFill>
        </p:spPr>
        <p:txBody>
          <a:bodyPr wrap="square" lIns="360000" tIns="360000" rIns="360000" bIns="360000" anchor="t">
            <a:noAutofit/>
          </a:bodyPr>
          <a:lstStyle>
            <a:lvl1pPr marL="0" indent="0" algn="l">
              <a:spcBef>
                <a:spcPts val="0"/>
              </a:spcBef>
              <a:buNone/>
              <a:defRPr sz="7200">
                <a:solidFill>
                  <a:schemeClr val="accent1"/>
                </a:solidFill>
                <a:latin typeface="+mj-lt"/>
              </a:defRPr>
            </a:lvl1pPr>
          </a:lstStyle>
          <a:p>
            <a:pPr lvl="0"/>
            <a:r>
              <a:rPr lang="en-US" dirty="0"/>
              <a:t>01</a:t>
            </a:r>
            <a:endParaRPr lang="x-none" dirty="0"/>
          </a:p>
        </p:txBody>
      </p:sp>
      <p:sp>
        <p:nvSpPr>
          <p:cNvPr id="15" name="Text Placeholder 5"/>
          <p:cNvSpPr>
            <a:spLocks noGrp="1"/>
          </p:cNvSpPr>
          <p:nvPr>
            <p:ph type="body" sz="quarter" idx="38" hasCustomPrompt="1"/>
          </p:nvPr>
        </p:nvSpPr>
        <p:spPr>
          <a:xfrm>
            <a:off x="1751013" y="9026081"/>
            <a:ext cx="4319587" cy="2659190"/>
          </a:xfrm>
          <a:prstGeom prst="rect">
            <a:avLst/>
          </a:prstGeom>
        </p:spPr>
        <p:txBody>
          <a:bodyPr wrap="square" lIns="0" tIns="0" rIns="0" bIns="0" anchor="t">
            <a:spAutoFit/>
          </a:bodyPr>
          <a:lstStyle>
            <a:lvl1pPr marL="0" indent="0">
              <a:lnSpc>
                <a:spcPct val="120000"/>
              </a:lnSpc>
              <a:spcBef>
                <a:spcPts val="0"/>
              </a:spcBef>
              <a:buNone/>
              <a:defRPr sz="3600">
                <a:solidFill>
                  <a:schemeClr val="tx1"/>
                </a:solidFill>
              </a:defRPr>
            </a:lvl1pPr>
          </a:lstStyle>
          <a:p>
            <a:pPr lvl="0"/>
            <a:r>
              <a:rPr lang="pt-BR" dirty="0"/>
              <a:t>Quisque nec lacus sed est dignissim feugiat. Nullam in eleifend leo.</a:t>
            </a:r>
            <a:endParaRPr lang="ru-RU" dirty="0"/>
          </a:p>
        </p:txBody>
      </p:sp>
      <p:sp>
        <p:nvSpPr>
          <p:cNvPr id="19" name="Text Placeholder 5"/>
          <p:cNvSpPr>
            <a:spLocks noGrp="1"/>
          </p:cNvSpPr>
          <p:nvPr>
            <p:ph type="body" sz="quarter" idx="39" hasCustomPrompt="1"/>
          </p:nvPr>
        </p:nvSpPr>
        <p:spPr>
          <a:xfrm>
            <a:off x="1751013" y="7578725"/>
            <a:ext cx="4319586" cy="1354217"/>
          </a:xfrm>
          <a:prstGeom prst="rect">
            <a:avLst/>
          </a:prstGeom>
        </p:spPr>
        <p:txBody>
          <a:bodyPr wrap="square" lIns="0" tIns="0" rIns="0" bIns="0">
            <a:spAutoFit/>
          </a:bodyPr>
          <a:lstStyle>
            <a:lvl1pPr marL="0" indent="0" algn="l">
              <a:lnSpc>
                <a:spcPct val="100000"/>
              </a:lnSpc>
              <a:spcBef>
                <a:spcPts val="0"/>
              </a:spcBef>
              <a:buNone/>
              <a:defRPr sz="4400">
                <a:solidFill>
                  <a:schemeClr val="tx1"/>
                </a:solidFill>
                <a:latin typeface="+mj-lt"/>
              </a:defRPr>
            </a:lvl1pPr>
          </a:lstStyle>
          <a:p>
            <a:pPr lvl="0"/>
            <a:r>
              <a:rPr lang="pt-BR" dirty="0"/>
              <a:t>Top world</a:t>
            </a:r>
            <a:br>
              <a:rPr lang="pt-BR" dirty="0"/>
            </a:br>
            <a:r>
              <a:rPr lang="pt-BR" dirty="0"/>
              <a:t>brands</a:t>
            </a:r>
            <a:endParaRPr lang="ru-RU" dirty="0"/>
          </a:p>
        </p:txBody>
      </p:sp>
      <p:sp>
        <p:nvSpPr>
          <p:cNvPr id="27" name="Freeform: Shape 14">
            <a:extLst>
              <a:ext uri="{FF2B5EF4-FFF2-40B4-BE49-F238E27FC236}">
                <a16:creationId xmlns:a16="http://schemas.microsoft.com/office/drawing/2014/main" id="{715ED846-3364-4FCE-A002-B32F2E4CFEE3}"/>
              </a:ext>
            </a:extLst>
          </p:cNvPr>
          <p:cNvSpPr>
            <a:spLocks noGrp="1"/>
          </p:cNvSpPr>
          <p:nvPr>
            <p:ph type="body" sz="quarter" idx="40" hasCustomPrompt="1"/>
          </p:nvPr>
        </p:nvSpPr>
        <p:spPr>
          <a:xfrm>
            <a:off x="6910917" y="4702969"/>
            <a:ext cx="5040313" cy="7189787"/>
          </a:xfrm>
          <a:prstGeom prst="rect">
            <a:avLst/>
          </a:prstGeom>
          <a:solidFill>
            <a:schemeClr val="bg2"/>
          </a:solidFill>
        </p:spPr>
        <p:txBody>
          <a:bodyPr wrap="square" lIns="360000" tIns="360000" rIns="360000" bIns="360000" anchor="t">
            <a:noAutofit/>
          </a:bodyPr>
          <a:lstStyle>
            <a:lvl1pPr marL="0" indent="0" algn="l">
              <a:spcBef>
                <a:spcPts val="0"/>
              </a:spcBef>
              <a:buNone/>
              <a:defRPr sz="7200">
                <a:solidFill>
                  <a:schemeClr val="accent2"/>
                </a:solidFill>
                <a:latin typeface="+mj-lt"/>
              </a:defRPr>
            </a:lvl1pPr>
          </a:lstStyle>
          <a:p>
            <a:pPr lvl="0"/>
            <a:r>
              <a:rPr lang="en-US" dirty="0"/>
              <a:t>02</a:t>
            </a:r>
            <a:endParaRPr lang="x-none" dirty="0"/>
          </a:p>
        </p:txBody>
      </p:sp>
      <p:sp>
        <p:nvSpPr>
          <p:cNvPr id="28" name="Freeform: Shape 14">
            <a:extLst>
              <a:ext uri="{FF2B5EF4-FFF2-40B4-BE49-F238E27FC236}">
                <a16:creationId xmlns:a16="http://schemas.microsoft.com/office/drawing/2014/main" id="{715ED846-3364-4FCE-A002-B32F2E4CFEE3}"/>
              </a:ext>
            </a:extLst>
          </p:cNvPr>
          <p:cNvSpPr>
            <a:spLocks noGrp="1"/>
          </p:cNvSpPr>
          <p:nvPr>
            <p:ph type="body" sz="quarter" idx="41" hasCustomPrompt="1"/>
          </p:nvPr>
        </p:nvSpPr>
        <p:spPr>
          <a:xfrm>
            <a:off x="12431184" y="5421610"/>
            <a:ext cx="5040313" cy="7200900"/>
          </a:xfrm>
          <a:prstGeom prst="rect">
            <a:avLst/>
          </a:prstGeom>
          <a:solidFill>
            <a:schemeClr val="bg2"/>
          </a:solidFill>
        </p:spPr>
        <p:txBody>
          <a:bodyPr wrap="square" lIns="360000" tIns="360000" rIns="360000" bIns="360000" anchor="t">
            <a:noAutofit/>
          </a:bodyPr>
          <a:lstStyle>
            <a:lvl1pPr marL="0" indent="0" algn="l">
              <a:spcBef>
                <a:spcPts val="0"/>
              </a:spcBef>
              <a:buNone/>
              <a:defRPr sz="7200">
                <a:solidFill>
                  <a:schemeClr val="accent1"/>
                </a:solidFill>
                <a:latin typeface="+mj-lt"/>
              </a:defRPr>
            </a:lvl1pPr>
          </a:lstStyle>
          <a:p>
            <a:pPr lvl="0"/>
            <a:r>
              <a:rPr lang="en-US" dirty="0"/>
              <a:t>03</a:t>
            </a:r>
            <a:endParaRPr lang="x-none" dirty="0"/>
          </a:p>
        </p:txBody>
      </p:sp>
      <p:sp>
        <p:nvSpPr>
          <p:cNvPr id="29" name="Freeform: Shape 14">
            <a:extLst>
              <a:ext uri="{FF2B5EF4-FFF2-40B4-BE49-F238E27FC236}">
                <a16:creationId xmlns:a16="http://schemas.microsoft.com/office/drawing/2014/main" id="{715ED846-3364-4FCE-A002-B32F2E4CFEE3}"/>
              </a:ext>
            </a:extLst>
          </p:cNvPr>
          <p:cNvSpPr>
            <a:spLocks noGrp="1"/>
          </p:cNvSpPr>
          <p:nvPr>
            <p:ph type="body" sz="quarter" idx="42" hasCustomPrompt="1"/>
          </p:nvPr>
        </p:nvSpPr>
        <p:spPr>
          <a:xfrm>
            <a:off x="17951450" y="4702970"/>
            <a:ext cx="5040313" cy="7189786"/>
          </a:xfrm>
          <a:prstGeom prst="rect">
            <a:avLst/>
          </a:prstGeom>
          <a:solidFill>
            <a:schemeClr val="bg2"/>
          </a:solidFill>
        </p:spPr>
        <p:txBody>
          <a:bodyPr wrap="square" lIns="360000" tIns="360000" rIns="360000" bIns="360000" anchor="t">
            <a:noAutofit/>
          </a:bodyPr>
          <a:lstStyle>
            <a:lvl1pPr marL="0" indent="0" algn="l">
              <a:spcBef>
                <a:spcPts val="0"/>
              </a:spcBef>
              <a:buNone/>
              <a:defRPr sz="7200">
                <a:solidFill>
                  <a:schemeClr val="accent2"/>
                </a:solidFill>
                <a:latin typeface="+mj-lt"/>
              </a:defRPr>
            </a:lvl1pPr>
          </a:lstStyle>
          <a:p>
            <a:pPr lvl="0"/>
            <a:r>
              <a:rPr lang="en-US" dirty="0"/>
              <a:t>04</a:t>
            </a:r>
            <a:endParaRPr lang="x-none" dirty="0"/>
          </a:p>
        </p:txBody>
      </p:sp>
      <p:sp>
        <p:nvSpPr>
          <p:cNvPr id="30" name="Text Placeholder 5"/>
          <p:cNvSpPr>
            <a:spLocks noGrp="1"/>
          </p:cNvSpPr>
          <p:nvPr>
            <p:ph type="body" sz="quarter" idx="43" hasCustomPrompt="1"/>
          </p:nvPr>
        </p:nvSpPr>
        <p:spPr>
          <a:xfrm>
            <a:off x="7271280" y="8303705"/>
            <a:ext cx="4319587" cy="2659190"/>
          </a:xfrm>
          <a:prstGeom prst="rect">
            <a:avLst/>
          </a:prstGeom>
        </p:spPr>
        <p:txBody>
          <a:bodyPr wrap="square" lIns="0" tIns="0" rIns="0" bIns="0" anchor="t">
            <a:spAutoFit/>
          </a:bodyPr>
          <a:lstStyle>
            <a:lvl1pPr marL="0" indent="0">
              <a:lnSpc>
                <a:spcPct val="120000"/>
              </a:lnSpc>
              <a:spcBef>
                <a:spcPts val="0"/>
              </a:spcBef>
              <a:buNone/>
              <a:defRPr sz="3600">
                <a:solidFill>
                  <a:schemeClr val="tx1"/>
                </a:solidFill>
              </a:defRPr>
            </a:lvl1pPr>
          </a:lstStyle>
          <a:p>
            <a:pPr lvl="0"/>
            <a:r>
              <a:rPr lang="pt-BR" dirty="0"/>
              <a:t>Cras mattis euismod pharetra. Quisque ut sem sit amet velit.</a:t>
            </a:r>
            <a:endParaRPr lang="ru-RU" dirty="0"/>
          </a:p>
        </p:txBody>
      </p:sp>
      <p:sp>
        <p:nvSpPr>
          <p:cNvPr id="31" name="Text Placeholder 5"/>
          <p:cNvSpPr>
            <a:spLocks noGrp="1"/>
          </p:cNvSpPr>
          <p:nvPr>
            <p:ph type="body" sz="quarter" idx="44" hasCustomPrompt="1"/>
          </p:nvPr>
        </p:nvSpPr>
        <p:spPr>
          <a:xfrm>
            <a:off x="7271280" y="6856349"/>
            <a:ext cx="4319586" cy="1354217"/>
          </a:xfrm>
          <a:prstGeom prst="rect">
            <a:avLst/>
          </a:prstGeom>
        </p:spPr>
        <p:txBody>
          <a:bodyPr wrap="square" lIns="0" tIns="0" rIns="0" bIns="0">
            <a:spAutoFit/>
          </a:bodyPr>
          <a:lstStyle>
            <a:lvl1pPr marL="0" indent="0" algn="l">
              <a:lnSpc>
                <a:spcPct val="100000"/>
              </a:lnSpc>
              <a:spcBef>
                <a:spcPts val="0"/>
              </a:spcBef>
              <a:buNone/>
              <a:defRPr sz="4400">
                <a:solidFill>
                  <a:schemeClr val="tx1"/>
                </a:solidFill>
                <a:latin typeface="+mj-lt"/>
              </a:defRPr>
            </a:lvl1pPr>
          </a:lstStyle>
          <a:p>
            <a:pPr lvl="0"/>
            <a:r>
              <a:rPr lang="pt-BR" dirty="0"/>
              <a:t>Sale</a:t>
            </a:r>
            <a:br>
              <a:rPr lang="pt-BR" dirty="0"/>
            </a:br>
            <a:r>
              <a:rPr lang="pt-BR" dirty="0"/>
              <a:t>proccess</a:t>
            </a:r>
            <a:endParaRPr lang="ru-RU" dirty="0"/>
          </a:p>
        </p:txBody>
      </p:sp>
      <p:sp>
        <p:nvSpPr>
          <p:cNvPr id="32" name="Text Placeholder 5"/>
          <p:cNvSpPr>
            <a:spLocks noGrp="1"/>
          </p:cNvSpPr>
          <p:nvPr>
            <p:ph type="body" sz="quarter" idx="45" hasCustomPrompt="1"/>
          </p:nvPr>
        </p:nvSpPr>
        <p:spPr>
          <a:xfrm>
            <a:off x="12791546" y="9026081"/>
            <a:ext cx="4319587" cy="2659190"/>
          </a:xfrm>
          <a:prstGeom prst="rect">
            <a:avLst/>
          </a:prstGeom>
        </p:spPr>
        <p:txBody>
          <a:bodyPr wrap="square" lIns="0" tIns="0" rIns="0" bIns="0" anchor="t">
            <a:spAutoFit/>
          </a:bodyPr>
          <a:lstStyle>
            <a:lvl1pPr marL="0" indent="0">
              <a:lnSpc>
                <a:spcPct val="120000"/>
              </a:lnSpc>
              <a:spcBef>
                <a:spcPts val="0"/>
              </a:spcBef>
              <a:buNone/>
              <a:defRPr sz="3600">
                <a:solidFill>
                  <a:schemeClr val="tx1"/>
                </a:solidFill>
              </a:defRPr>
            </a:lvl1pPr>
          </a:lstStyle>
          <a:p>
            <a:pPr lvl="0"/>
            <a:r>
              <a:rPr lang="pt-BR" dirty="0"/>
              <a:t>Maecenas lobortis, mauris ac dapibus sagittis, ante mauris.</a:t>
            </a:r>
            <a:endParaRPr lang="ru-RU" dirty="0"/>
          </a:p>
        </p:txBody>
      </p:sp>
      <p:sp>
        <p:nvSpPr>
          <p:cNvPr id="33" name="Text Placeholder 5"/>
          <p:cNvSpPr>
            <a:spLocks noGrp="1"/>
          </p:cNvSpPr>
          <p:nvPr>
            <p:ph type="body" sz="quarter" idx="46" hasCustomPrompt="1"/>
          </p:nvPr>
        </p:nvSpPr>
        <p:spPr>
          <a:xfrm>
            <a:off x="12791546" y="7578725"/>
            <a:ext cx="4319586" cy="1354217"/>
          </a:xfrm>
          <a:prstGeom prst="rect">
            <a:avLst/>
          </a:prstGeom>
        </p:spPr>
        <p:txBody>
          <a:bodyPr wrap="square" lIns="0" tIns="0" rIns="0" bIns="0">
            <a:spAutoFit/>
          </a:bodyPr>
          <a:lstStyle>
            <a:lvl1pPr marL="0" indent="0" algn="l">
              <a:lnSpc>
                <a:spcPct val="100000"/>
              </a:lnSpc>
              <a:spcBef>
                <a:spcPts val="0"/>
              </a:spcBef>
              <a:buNone/>
              <a:defRPr sz="4400">
                <a:solidFill>
                  <a:schemeClr val="tx1"/>
                </a:solidFill>
                <a:latin typeface="+mj-lt"/>
              </a:defRPr>
            </a:lvl1pPr>
          </a:lstStyle>
          <a:p>
            <a:pPr lvl="0"/>
            <a:r>
              <a:rPr lang="pt-BR" dirty="0"/>
              <a:t>Exclusive</a:t>
            </a:r>
            <a:br>
              <a:rPr lang="pt-BR" dirty="0"/>
            </a:br>
            <a:r>
              <a:rPr lang="pt-BR" dirty="0"/>
              <a:t>proposals</a:t>
            </a:r>
            <a:endParaRPr lang="ru-RU" dirty="0"/>
          </a:p>
        </p:txBody>
      </p:sp>
      <p:sp>
        <p:nvSpPr>
          <p:cNvPr id="34" name="Text Placeholder 5"/>
          <p:cNvSpPr>
            <a:spLocks noGrp="1"/>
          </p:cNvSpPr>
          <p:nvPr>
            <p:ph type="body" sz="quarter" idx="47" hasCustomPrompt="1"/>
          </p:nvPr>
        </p:nvSpPr>
        <p:spPr>
          <a:xfrm>
            <a:off x="18311813" y="8303705"/>
            <a:ext cx="4319587" cy="1955728"/>
          </a:xfrm>
          <a:prstGeom prst="rect">
            <a:avLst/>
          </a:prstGeom>
        </p:spPr>
        <p:txBody>
          <a:bodyPr wrap="square" lIns="0" tIns="0" rIns="0" bIns="0" anchor="t">
            <a:spAutoFit/>
          </a:bodyPr>
          <a:lstStyle>
            <a:lvl1pPr marL="0" indent="0">
              <a:lnSpc>
                <a:spcPct val="120000"/>
              </a:lnSpc>
              <a:spcBef>
                <a:spcPts val="0"/>
              </a:spcBef>
              <a:buNone/>
              <a:defRPr sz="3600">
                <a:solidFill>
                  <a:schemeClr val="tx1"/>
                </a:solidFill>
              </a:defRPr>
            </a:lvl1pPr>
          </a:lstStyle>
          <a:p>
            <a:pPr lvl="0"/>
            <a:r>
              <a:rPr lang="pt-BR" dirty="0"/>
              <a:t>Phasellus pharetra tempus ipsum, id vulputate sem.</a:t>
            </a:r>
            <a:endParaRPr lang="ru-RU" dirty="0"/>
          </a:p>
        </p:txBody>
      </p:sp>
      <p:sp>
        <p:nvSpPr>
          <p:cNvPr id="35" name="Text Placeholder 5"/>
          <p:cNvSpPr>
            <a:spLocks noGrp="1"/>
          </p:cNvSpPr>
          <p:nvPr>
            <p:ph type="body" sz="quarter" idx="48" hasCustomPrompt="1"/>
          </p:nvPr>
        </p:nvSpPr>
        <p:spPr>
          <a:xfrm>
            <a:off x="18311813" y="6856349"/>
            <a:ext cx="4319586" cy="1354217"/>
          </a:xfrm>
          <a:prstGeom prst="rect">
            <a:avLst/>
          </a:prstGeom>
        </p:spPr>
        <p:txBody>
          <a:bodyPr wrap="square" lIns="0" tIns="0" rIns="0" bIns="0">
            <a:spAutoFit/>
          </a:bodyPr>
          <a:lstStyle>
            <a:lvl1pPr marL="0" indent="0" algn="l">
              <a:lnSpc>
                <a:spcPct val="100000"/>
              </a:lnSpc>
              <a:spcBef>
                <a:spcPts val="0"/>
              </a:spcBef>
              <a:buNone/>
              <a:defRPr sz="4400">
                <a:solidFill>
                  <a:schemeClr val="tx1"/>
                </a:solidFill>
                <a:latin typeface="+mj-lt"/>
              </a:defRPr>
            </a:lvl1pPr>
          </a:lstStyle>
          <a:p>
            <a:pPr lvl="0"/>
            <a:r>
              <a:rPr lang="pt-BR" dirty="0"/>
              <a:t>Marketing</a:t>
            </a:r>
            <a:br>
              <a:rPr lang="pt-BR" dirty="0"/>
            </a:br>
            <a:r>
              <a:rPr lang="pt-BR" dirty="0"/>
              <a:t>showcase</a:t>
            </a:r>
            <a:endParaRPr lang="ru-RU" dirty="0"/>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baseline="0">
                <a:solidFill>
                  <a:schemeClr val="accent1"/>
                </a:solidFill>
                <a:latin typeface="+mj-lt"/>
              </a:defRPr>
            </a:lvl1pPr>
          </a:lstStyle>
          <a:p>
            <a:pPr lvl="0"/>
            <a:r>
              <a:rPr lang="en-US" dirty="0"/>
              <a:t>List of items</a:t>
            </a:r>
            <a:endParaRPr lang="x-none" dirty="0"/>
          </a:p>
        </p:txBody>
      </p:sp>
    </p:spTree>
    <p:extLst>
      <p:ext uri="{BB962C8B-B14F-4D97-AF65-F5344CB8AC3E}">
        <p14:creationId xmlns:p14="http://schemas.microsoft.com/office/powerpoint/2010/main" val="2806046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st with image">
    <p:spTree>
      <p:nvGrpSpPr>
        <p:cNvPr id="1" name=""/>
        <p:cNvGrpSpPr/>
        <p:nvPr/>
      </p:nvGrpSpPr>
      <p:grpSpPr>
        <a:xfrm>
          <a:off x="0" y="0"/>
          <a:ext cx="0" cy="0"/>
          <a:chOff x="0" y="0"/>
          <a:chExt cx="0" cy="0"/>
        </a:xfrm>
      </p:grpSpPr>
      <p:sp>
        <p:nvSpPr>
          <p:cNvPr id="16" name="Picture Placeholder 3"/>
          <p:cNvSpPr>
            <a:spLocks noGrp="1"/>
          </p:cNvSpPr>
          <p:nvPr>
            <p:ph type="pic" sz="quarter" idx="36"/>
          </p:nvPr>
        </p:nvSpPr>
        <p:spPr>
          <a:xfrm>
            <a:off x="12190413" y="0"/>
            <a:ext cx="12192000" cy="13716000"/>
          </a:xfrm>
          <a:prstGeom prst="rect">
            <a:avLst/>
          </a:prstGeom>
          <a:pattFill prst="lgCheck">
            <a:fgClr>
              <a:schemeClr val="bg2"/>
            </a:fgClr>
            <a:bgClr>
              <a:schemeClr val="bg2">
                <a:lumMod val="85000"/>
              </a:schemeClr>
            </a:bgClr>
          </a:pattFill>
        </p:spPr>
        <p:txBody>
          <a:bodyPr tIns="720000"/>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3" name="Text Placeholder 5"/>
          <p:cNvSpPr>
            <a:spLocks noGrp="1"/>
          </p:cNvSpPr>
          <p:nvPr>
            <p:ph type="body" sz="quarter" idx="40" hasCustomPrompt="1"/>
          </p:nvPr>
        </p:nvSpPr>
        <p:spPr>
          <a:xfrm>
            <a:off x="5710582" y="3276473"/>
            <a:ext cx="7200900"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defRPr>
            </a:lvl1pPr>
          </a:lstStyle>
          <a:p>
            <a:pPr lvl="0"/>
            <a:r>
              <a:rPr lang="fr-FR" dirty="0" err="1"/>
              <a:t>Quisque</a:t>
            </a:r>
            <a:r>
              <a:rPr lang="fr-FR" dirty="0"/>
              <a:t> </a:t>
            </a:r>
            <a:r>
              <a:rPr lang="fr-FR" dirty="0" err="1"/>
              <a:t>pellentesque</a:t>
            </a:r>
            <a:r>
              <a:rPr lang="fr-FR" dirty="0"/>
              <a:t>, </a:t>
            </a:r>
            <a:r>
              <a:rPr lang="fr-FR" dirty="0" err="1"/>
              <a:t>dolor</a:t>
            </a:r>
            <a:r>
              <a:rPr lang="fr-FR" dirty="0"/>
              <a:t> et </a:t>
            </a:r>
            <a:r>
              <a:rPr lang="fr-FR" dirty="0" err="1"/>
              <a:t>elementum</a:t>
            </a:r>
            <a:r>
              <a:rPr lang="fr-FR" dirty="0"/>
              <a:t> </a:t>
            </a:r>
            <a:r>
              <a:rPr lang="fr-FR" dirty="0" err="1"/>
              <a:t>elementum</a:t>
            </a:r>
            <a:r>
              <a:rPr lang="fr-FR" dirty="0"/>
              <a:t>, </a:t>
            </a:r>
            <a:r>
              <a:rPr lang="fr-FR" dirty="0" err="1"/>
              <a:t>tellus</a:t>
            </a:r>
            <a:r>
              <a:rPr lang="fr-FR" dirty="0"/>
              <a:t> est mollis </a:t>
            </a:r>
            <a:r>
              <a:rPr lang="fr-FR" dirty="0" err="1"/>
              <a:t>nulla</a:t>
            </a:r>
            <a:r>
              <a:rPr lang="fr-FR" dirty="0"/>
              <a:t>.</a:t>
            </a:r>
            <a:endParaRPr lang="ru-RU" dirty="0"/>
          </a:p>
        </p:txBody>
      </p:sp>
      <p:sp>
        <p:nvSpPr>
          <p:cNvPr id="14" name="Text Placeholder 5"/>
          <p:cNvSpPr>
            <a:spLocks noGrp="1"/>
          </p:cNvSpPr>
          <p:nvPr>
            <p:ph type="body" sz="quarter" idx="41" hasCustomPrompt="1"/>
          </p:nvPr>
        </p:nvSpPr>
        <p:spPr>
          <a:xfrm>
            <a:off x="5710582" y="6507099"/>
            <a:ext cx="7200899"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defRPr>
            </a:lvl1pPr>
          </a:lstStyle>
          <a:p>
            <a:pPr lvl="0"/>
            <a:r>
              <a:rPr lang="pt-BR" dirty="0"/>
              <a:t>Nulla ornare magna a enim euismod, et pretium urna pulvinar.</a:t>
            </a:r>
            <a:endParaRPr lang="ru-RU" dirty="0"/>
          </a:p>
        </p:txBody>
      </p:sp>
      <p:sp>
        <p:nvSpPr>
          <p:cNvPr id="15" name="Text Placeholder 5"/>
          <p:cNvSpPr>
            <a:spLocks noGrp="1"/>
          </p:cNvSpPr>
          <p:nvPr>
            <p:ph type="body" sz="quarter" idx="42" hasCustomPrompt="1"/>
          </p:nvPr>
        </p:nvSpPr>
        <p:spPr>
          <a:xfrm>
            <a:off x="5710583" y="9737725"/>
            <a:ext cx="7200898"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defRPr>
            </a:lvl1pPr>
          </a:lstStyle>
          <a:p>
            <a:pPr lvl="0"/>
            <a:r>
              <a:rPr lang="sv-SE" dirty="0"/>
              <a:t>Vestibulum eget ligula in tellus sagittis gravida nec vitae mauris.</a:t>
            </a:r>
            <a:endParaRPr lang="ru-RU" dirty="0"/>
          </a:p>
        </p:txBody>
      </p:sp>
      <p:sp>
        <p:nvSpPr>
          <p:cNvPr id="17" name="Text Placeholder">
            <a:extLst>
              <a:ext uri="{FF2B5EF4-FFF2-40B4-BE49-F238E27FC236}">
                <a16:creationId xmlns:a16="http://schemas.microsoft.com/office/drawing/2014/main" id="{4315F245-0E4D-4985-B7FB-261E233A3D6D}"/>
              </a:ext>
            </a:extLst>
          </p:cNvPr>
          <p:cNvSpPr>
            <a:spLocks noGrp="1" noChangeAspect="1"/>
          </p:cNvSpPr>
          <p:nvPr>
            <p:ph type="body" sz="quarter" idx="51" hasCustomPrompt="1"/>
          </p:nvPr>
        </p:nvSpPr>
        <p:spPr>
          <a:xfrm>
            <a:off x="3549650" y="3553669"/>
            <a:ext cx="1440000" cy="1440000"/>
          </a:xfrm>
          <a:prstGeom prst="ellipse">
            <a:avLst/>
          </a:prstGeom>
          <a:solidFill>
            <a:schemeClr val="bg2"/>
          </a:solidFill>
          <a:ln>
            <a:noFill/>
          </a:ln>
        </p:spPr>
        <p:txBody>
          <a:bodyPr wrap="square" lIns="180000" tIns="180000" rIns="180000" bIns="180000" anchor="ctr" anchorCtr="0">
            <a:noAutofit/>
          </a:bodyPr>
          <a:lstStyle>
            <a:lvl1pPr marL="0" indent="0" algn="ctr">
              <a:buNone/>
              <a:defRPr sz="60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8"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3549650" y="6784295"/>
            <a:ext cx="1440000" cy="1440000"/>
          </a:xfrm>
          <a:prstGeom prst="ellipse">
            <a:avLst/>
          </a:prstGeom>
          <a:solidFill>
            <a:schemeClr val="bg2"/>
          </a:solidFill>
          <a:ln>
            <a:noFill/>
          </a:ln>
        </p:spPr>
        <p:txBody>
          <a:bodyPr wrap="square" lIns="180000" tIns="180000" rIns="180000" bIns="180000" anchor="ctr" anchorCtr="0">
            <a:noAutofit/>
          </a:bodyPr>
          <a:lstStyle>
            <a:lvl1pPr marL="0" indent="0" algn="ctr">
              <a:buNone/>
              <a:defRPr sz="60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9" name="Text Placeholder">
            <a:extLst>
              <a:ext uri="{FF2B5EF4-FFF2-40B4-BE49-F238E27FC236}">
                <a16:creationId xmlns:a16="http://schemas.microsoft.com/office/drawing/2014/main" id="{4315F245-0E4D-4985-B7FB-261E233A3D6D}"/>
              </a:ext>
            </a:extLst>
          </p:cNvPr>
          <p:cNvSpPr>
            <a:spLocks noGrp="1" noChangeAspect="1"/>
          </p:cNvSpPr>
          <p:nvPr>
            <p:ph type="body" sz="quarter" idx="53" hasCustomPrompt="1"/>
          </p:nvPr>
        </p:nvSpPr>
        <p:spPr>
          <a:xfrm>
            <a:off x="3549650" y="10014921"/>
            <a:ext cx="1440000" cy="1440000"/>
          </a:xfrm>
          <a:prstGeom prst="ellipse">
            <a:avLst/>
          </a:prstGeom>
          <a:solidFill>
            <a:schemeClr val="bg2"/>
          </a:solidFill>
          <a:ln>
            <a:noFill/>
          </a:ln>
        </p:spPr>
        <p:txBody>
          <a:bodyPr wrap="square" lIns="180000" tIns="180000" rIns="180000" bIns="180000" anchor="ctr" anchorCtr="0">
            <a:noAutofit/>
          </a:bodyPr>
          <a:lstStyle>
            <a:lvl1pPr marL="0" indent="0" algn="ctr">
              <a:buNone/>
              <a:defRPr sz="60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Tree>
    <p:extLst>
      <p:ext uri="{BB962C8B-B14F-4D97-AF65-F5344CB8AC3E}">
        <p14:creationId xmlns:p14="http://schemas.microsoft.com/office/powerpoint/2010/main" val="139778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st of imag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baseline="0">
                <a:solidFill>
                  <a:schemeClr val="accent1"/>
                </a:solidFill>
                <a:latin typeface="+mj-lt"/>
              </a:defRPr>
            </a:lvl1pPr>
          </a:lstStyle>
          <a:p>
            <a:pPr lvl="0"/>
            <a:r>
              <a:rPr lang="en-US" dirty="0"/>
              <a:t>List of images</a:t>
            </a:r>
            <a:endParaRPr lang="x-none" dirty="0"/>
          </a:p>
        </p:txBody>
      </p:sp>
      <p:sp>
        <p:nvSpPr>
          <p:cNvPr id="17" name="Text Placeholder 5"/>
          <p:cNvSpPr>
            <a:spLocks noGrp="1"/>
          </p:cNvSpPr>
          <p:nvPr>
            <p:ph type="body" sz="quarter" idx="45" hasCustomPrompt="1"/>
          </p:nvPr>
        </p:nvSpPr>
        <p:spPr>
          <a:xfrm>
            <a:off x="3550100" y="10458450"/>
            <a:ext cx="4320000" cy="1938992"/>
          </a:xfrm>
          <a:prstGeom prst="rect">
            <a:avLst/>
          </a:prstGeom>
        </p:spPr>
        <p:txBody>
          <a:bodyPr wrap="square" lIns="0" tIns="0" rIns="0" bIns="0">
            <a:spAutoFit/>
          </a:bodyPr>
          <a:lstStyle>
            <a:lvl1pPr marL="0" indent="0" algn="ctr">
              <a:lnSpc>
                <a:spcPct val="120000"/>
              </a:lnSpc>
              <a:spcBef>
                <a:spcPts val="0"/>
              </a:spcBef>
              <a:buNone/>
              <a:defRPr sz="3600">
                <a:solidFill>
                  <a:schemeClr val="tx1"/>
                </a:solidFill>
                <a:latin typeface="+mn-lt"/>
              </a:defRPr>
            </a:lvl1pPr>
          </a:lstStyle>
          <a:p>
            <a:pPr lvl="0"/>
            <a:r>
              <a:rPr lang="fr-FR" dirty="0" err="1"/>
              <a:t>Quisque</a:t>
            </a:r>
            <a:r>
              <a:rPr lang="fr-FR" dirty="0"/>
              <a:t> </a:t>
            </a:r>
            <a:r>
              <a:rPr lang="fr-FR" dirty="0" err="1"/>
              <a:t>mattis</a:t>
            </a:r>
            <a:r>
              <a:rPr lang="fr-FR" dirty="0"/>
              <a:t> ex erat, </a:t>
            </a:r>
            <a:r>
              <a:rPr lang="fr-FR" dirty="0" err="1"/>
              <a:t>eget</a:t>
            </a:r>
            <a:r>
              <a:rPr lang="fr-FR" dirty="0"/>
              <a:t> </a:t>
            </a:r>
            <a:r>
              <a:rPr lang="fr-FR" dirty="0" err="1"/>
              <a:t>facilisis</a:t>
            </a:r>
            <a:r>
              <a:rPr lang="fr-FR" dirty="0"/>
              <a:t> </a:t>
            </a:r>
            <a:r>
              <a:rPr lang="fr-FR" dirty="0" err="1"/>
              <a:t>dui</a:t>
            </a:r>
            <a:r>
              <a:rPr lang="fr-FR" dirty="0"/>
              <a:t> </a:t>
            </a:r>
            <a:r>
              <a:rPr lang="fr-FR" dirty="0" err="1"/>
              <a:t>elementum</a:t>
            </a:r>
            <a:endParaRPr lang="ru-RU" dirty="0"/>
          </a:p>
        </p:txBody>
      </p:sp>
      <p:sp>
        <p:nvSpPr>
          <p:cNvPr id="18" name="Text Placeholder 5"/>
          <p:cNvSpPr>
            <a:spLocks noGrp="1"/>
          </p:cNvSpPr>
          <p:nvPr>
            <p:ph type="body" sz="quarter" idx="46" hasCustomPrompt="1"/>
          </p:nvPr>
        </p:nvSpPr>
        <p:spPr>
          <a:xfrm>
            <a:off x="10031412" y="10458450"/>
            <a:ext cx="4319587" cy="1938992"/>
          </a:xfrm>
          <a:prstGeom prst="rect">
            <a:avLst/>
          </a:prstGeom>
        </p:spPr>
        <p:txBody>
          <a:bodyPr wrap="square" lIns="0" tIns="0" rIns="0" bIns="0">
            <a:spAutoFit/>
          </a:bodyPr>
          <a:lstStyle>
            <a:lvl1pPr marL="0" indent="0" algn="ctr">
              <a:lnSpc>
                <a:spcPct val="120000"/>
              </a:lnSpc>
              <a:spcBef>
                <a:spcPts val="0"/>
              </a:spcBef>
              <a:buNone/>
              <a:defRPr sz="3600">
                <a:solidFill>
                  <a:schemeClr val="tx1"/>
                </a:solidFill>
                <a:latin typeface="+mn-lt"/>
              </a:defRPr>
            </a:lvl1pPr>
          </a:lstStyle>
          <a:p>
            <a:pPr lvl="0"/>
            <a:r>
              <a:rPr lang="pt-BR" dirty="0"/>
              <a:t>Sed interdum libero id interdum aliquam.</a:t>
            </a:r>
            <a:endParaRPr lang="ru-RU" dirty="0"/>
          </a:p>
        </p:txBody>
      </p:sp>
      <p:sp>
        <p:nvSpPr>
          <p:cNvPr id="20" name="Text Placeholder 5"/>
          <p:cNvSpPr>
            <a:spLocks noGrp="1"/>
          </p:cNvSpPr>
          <p:nvPr>
            <p:ph type="body" sz="quarter" idx="47" hasCustomPrompt="1"/>
          </p:nvPr>
        </p:nvSpPr>
        <p:spPr>
          <a:xfrm>
            <a:off x="16510951" y="10458450"/>
            <a:ext cx="4320637" cy="1938992"/>
          </a:xfrm>
          <a:prstGeom prst="rect">
            <a:avLst/>
          </a:prstGeom>
        </p:spPr>
        <p:txBody>
          <a:bodyPr wrap="square" lIns="0" tIns="0" rIns="0" bIns="0">
            <a:spAutoFit/>
          </a:bodyPr>
          <a:lstStyle>
            <a:lvl1pPr marL="0" indent="0" algn="ctr">
              <a:lnSpc>
                <a:spcPct val="120000"/>
              </a:lnSpc>
              <a:spcBef>
                <a:spcPts val="0"/>
              </a:spcBef>
              <a:buNone/>
              <a:defRPr sz="3600" baseline="0">
                <a:solidFill>
                  <a:schemeClr val="tx1"/>
                </a:solidFill>
                <a:latin typeface="+mn-lt"/>
              </a:defRPr>
            </a:lvl1pPr>
          </a:lstStyle>
          <a:p>
            <a:pPr lvl="0"/>
            <a:r>
              <a:rPr lang="fr-FR" dirty="0" err="1"/>
              <a:t>Mauris</a:t>
            </a:r>
            <a:r>
              <a:rPr lang="fr-FR" dirty="0"/>
              <a:t> </a:t>
            </a:r>
            <a:r>
              <a:rPr lang="fr-FR" dirty="0" err="1"/>
              <a:t>ac</a:t>
            </a:r>
            <a:r>
              <a:rPr lang="fr-FR" dirty="0"/>
              <a:t> </a:t>
            </a:r>
            <a:r>
              <a:rPr lang="fr-FR" dirty="0" err="1"/>
              <a:t>quam</a:t>
            </a:r>
            <a:r>
              <a:rPr lang="fr-FR" dirty="0"/>
              <a:t> </a:t>
            </a:r>
            <a:r>
              <a:rPr lang="fr-FR" dirty="0" err="1"/>
              <a:t>varius</a:t>
            </a:r>
            <a:r>
              <a:rPr lang="fr-FR" dirty="0"/>
              <a:t> </a:t>
            </a:r>
            <a:r>
              <a:rPr lang="fr-FR" dirty="0" err="1"/>
              <a:t>velit</a:t>
            </a:r>
            <a:r>
              <a:rPr lang="fr-FR" dirty="0"/>
              <a:t> </a:t>
            </a:r>
            <a:r>
              <a:rPr lang="fr-FR" dirty="0" err="1"/>
              <a:t>efficitur</a:t>
            </a:r>
            <a:r>
              <a:rPr lang="fr-FR" dirty="0"/>
              <a:t> cursus.</a:t>
            </a:r>
            <a:endParaRPr lang="ru-RU" dirty="0"/>
          </a:p>
        </p:txBody>
      </p:sp>
      <p:sp>
        <p:nvSpPr>
          <p:cNvPr id="22" name="Freeform: Shape 25">
            <a:extLst>
              <a:ext uri="{FF2B5EF4-FFF2-40B4-BE49-F238E27FC236}">
                <a16:creationId xmlns:a16="http://schemas.microsoft.com/office/drawing/2014/main" id="{4DCE5C9D-EF0A-495A-ADB0-F0BD2B7367F5}"/>
              </a:ext>
            </a:extLst>
          </p:cNvPr>
          <p:cNvSpPr>
            <a:spLocks noGrp="1" noChangeAspect="1"/>
          </p:cNvSpPr>
          <p:nvPr>
            <p:ph type="pic" sz="quarter" idx="29"/>
          </p:nvPr>
        </p:nvSpPr>
        <p:spPr>
          <a:xfrm>
            <a:off x="3550825" y="4698586"/>
            <a:ext cx="4629364" cy="5400000"/>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3600"/>
            </a:lvl1pPr>
          </a:lstStyle>
          <a:p>
            <a:endParaRPr lang="x-none"/>
          </a:p>
        </p:txBody>
      </p:sp>
      <p:sp>
        <p:nvSpPr>
          <p:cNvPr id="23" name="Freeform: Shape 25">
            <a:extLst>
              <a:ext uri="{FF2B5EF4-FFF2-40B4-BE49-F238E27FC236}">
                <a16:creationId xmlns:a16="http://schemas.microsoft.com/office/drawing/2014/main" id="{4DCE5C9D-EF0A-495A-ADB0-F0BD2B7367F5}"/>
              </a:ext>
            </a:extLst>
          </p:cNvPr>
          <p:cNvSpPr>
            <a:spLocks noGrp="1" noChangeAspect="1"/>
          </p:cNvSpPr>
          <p:nvPr>
            <p:ph type="pic" sz="quarter" idx="43"/>
          </p:nvPr>
        </p:nvSpPr>
        <p:spPr>
          <a:xfrm>
            <a:off x="10030413" y="4698586"/>
            <a:ext cx="4629364" cy="5400000"/>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3600"/>
            </a:lvl1pPr>
          </a:lstStyle>
          <a:p>
            <a:endParaRPr lang="x-none"/>
          </a:p>
        </p:txBody>
      </p:sp>
      <p:sp>
        <p:nvSpPr>
          <p:cNvPr id="24" name="Freeform: Shape 25">
            <a:extLst>
              <a:ext uri="{FF2B5EF4-FFF2-40B4-BE49-F238E27FC236}">
                <a16:creationId xmlns:a16="http://schemas.microsoft.com/office/drawing/2014/main" id="{4DCE5C9D-EF0A-495A-ADB0-F0BD2B7367F5}"/>
              </a:ext>
            </a:extLst>
          </p:cNvPr>
          <p:cNvSpPr>
            <a:spLocks noGrp="1" noChangeAspect="1"/>
          </p:cNvSpPr>
          <p:nvPr>
            <p:ph type="pic" sz="quarter" idx="44"/>
          </p:nvPr>
        </p:nvSpPr>
        <p:spPr>
          <a:xfrm>
            <a:off x="16510001" y="4698586"/>
            <a:ext cx="4629364" cy="5400000"/>
          </a:xfrm>
          <a:prstGeom prst="rect">
            <a:avLst/>
          </a:prstGeom>
          <a:pattFill prst="lgCheck">
            <a:fgClr>
              <a:schemeClr val="bg2"/>
            </a:fgClr>
            <a:bgClr>
              <a:schemeClr val="bg2">
                <a:lumMod val="85000"/>
              </a:schemeClr>
            </a:bgClr>
          </a:pattFill>
        </p:spPr>
        <p:txBody>
          <a:bodyPr wrap="square" anchor="ctr">
            <a:noAutofit/>
          </a:bodyPr>
          <a:lstStyle>
            <a:lvl1pPr marL="0" indent="0" algn="ctr">
              <a:buFontTx/>
              <a:buNone/>
              <a:defRPr sz="3600"/>
            </a:lvl1pPr>
          </a:lstStyle>
          <a:p>
            <a:endParaRPr lang="x-none"/>
          </a:p>
        </p:txBody>
      </p:sp>
    </p:spTree>
    <p:extLst>
      <p:ext uri="{BB962C8B-B14F-4D97-AF65-F5344CB8AC3E}">
        <p14:creationId xmlns:p14="http://schemas.microsoft.com/office/powerpoint/2010/main" val="3494791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2" name="Text Placeholder 2"/>
          <p:cNvSpPr>
            <a:spLocks noGrp="1"/>
          </p:cNvSpPr>
          <p:nvPr>
            <p:ph type="body" sz="quarter" idx="13" hasCustomPrompt="1"/>
          </p:nvPr>
        </p:nvSpPr>
        <p:spPr>
          <a:xfrm>
            <a:off x="3551240" y="7583103"/>
            <a:ext cx="6480174" cy="2234458"/>
          </a:xfrm>
          <a:prstGeom prst="rect">
            <a:avLst/>
          </a:prstGeom>
        </p:spPr>
        <p:txBody>
          <a:bodyPr wrap="square" lIns="360000" tIns="0" rIns="0" bIns="0">
            <a:spAutoFit/>
          </a:bodyPr>
          <a:lstStyle>
            <a:lvl1pPr marL="0" indent="0">
              <a:lnSpc>
                <a:spcPct val="110000"/>
              </a:lnSpc>
              <a:spcBef>
                <a:spcPts val="0"/>
              </a:spcBef>
              <a:buNone/>
              <a:defRPr sz="4400">
                <a:solidFill>
                  <a:schemeClr val="tx1"/>
                </a:solidFill>
                <a:latin typeface="+mn-lt"/>
              </a:defRPr>
            </a:lvl1pPr>
          </a:lstStyle>
          <a:p>
            <a:pPr lvl="0"/>
            <a:r>
              <a:rPr lang="en-US" dirty="0" err="1"/>
              <a:t>Phasellus</a:t>
            </a:r>
            <a:r>
              <a:rPr lang="en-US" dirty="0"/>
              <a:t> at </a:t>
            </a:r>
            <a:r>
              <a:rPr lang="en-US" dirty="0" err="1"/>
              <a:t>orci</a:t>
            </a:r>
            <a:r>
              <a:rPr lang="en-US" dirty="0"/>
              <a:t> </a:t>
            </a:r>
            <a:r>
              <a:rPr lang="en-US" dirty="0" err="1"/>
              <a:t>vulputate</a:t>
            </a:r>
            <a:r>
              <a:rPr lang="en-US" dirty="0"/>
              <a:t>, </a:t>
            </a:r>
            <a:r>
              <a:rPr lang="en-US" dirty="0" err="1"/>
              <a:t>sollicitudin</a:t>
            </a:r>
            <a:r>
              <a:rPr lang="en-US" dirty="0"/>
              <a:t> nisi </a:t>
            </a:r>
            <a:r>
              <a:rPr lang="en-US" dirty="0" err="1"/>
              <a:t>quis</a:t>
            </a:r>
            <a:r>
              <a:rPr lang="en-US" dirty="0"/>
              <a:t> </a:t>
            </a:r>
            <a:r>
              <a:rPr lang="en-US" dirty="0" err="1"/>
              <a:t>sollicitudin</a:t>
            </a:r>
            <a:r>
              <a:rPr lang="en-US" dirty="0"/>
              <a:t>. </a:t>
            </a:r>
          </a:p>
        </p:txBody>
      </p:sp>
      <p:sp>
        <p:nvSpPr>
          <p:cNvPr id="13"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4712313" y="737550"/>
            <a:ext cx="5040000" cy="5040000"/>
          </a:xfrm>
          <a:prstGeom prst="ellipse">
            <a:avLst/>
          </a:prstGeom>
          <a:solidFill>
            <a:schemeClr val="accent1"/>
          </a:solidFill>
          <a:ln>
            <a:noFill/>
          </a:ln>
        </p:spPr>
        <p:txBody>
          <a:bodyPr wrap="square" lIns="0" tIns="144000" rIns="0" bIns="0" anchor="t" anchorCtr="0">
            <a:noAutofit/>
          </a:bodyPr>
          <a:lstStyle>
            <a:lvl1pPr marL="0" indent="0" algn="ctr">
              <a:buNone/>
              <a:defRPr sz="112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4" name="Text Placeholder 5"/>
          <p:cNvSpPr>
            <a:spLocks noGrp="1"/>
          </p:cNvSpPr>
          <p:nvPr>
            <p:ph type="body" sz="quarter" idx="38" hasCustomPrompt="1"/>
          </p:nvPr>
        </p:nvSpPr>
        <p:spPr>
          <a:xfrm>
            <a:off x="15071725" y="3530943"/>
            <a:ext cx="4319588" cy="1218795"/>
          </a:xfrm>
          <a:prstGeom prst="rect">
            <a:avLst/>
          </a:prstGeom>
        </p:spPr>
        <p:txBody>
          <a:bodyPr wrap="square" lIns="0" tIns="0" rIns="0" bIns="0" anchor="t">
            <a:spAutoFit/>
          </a:bodyPr>
          <a:lstStyle>
            <a:lvl1pPr marL="0" indent="0" algn="ctr">
              <a:lnSpc>
                <a:spcPct val="90000"/>
              </a:lnSpc>
              <a:spcBef>
                <a:spcPts val="0"/>
              </a:spcBef>
              <a:buNone/>
              <a:defRPr sz="4400">
                <a:solidFill>
                  <a:schemeClr val="bg2"/>
                </a:solidFill>
                <a:latin typeface="+mj-lt"/>
              </a:defRPr>
            </a:lvl1pPr>
          </a:lstStyle>
          <a:p>
            <a:pPr lvl="0"/>
            <a:r>
              <a:rPr lang="pt-BR" dirty="0"/>
              <a:t>Content</a:t>
            </a:r>
            <a:br>
              <a:rPr lang="pt-BR" dirty="0"/>
            </a:br>
            <a:r>
              <a:rPr lang="pt-BR" dirty="0"/>
              <a:t>Strategy</a:t>
            </a:r>
            <a:endParaRPr lang="ru-RU" dirty="0"/>
          </a:p>
        </p:txBody>
      </p:sp>
      <p:sp>
        <p:nvSpPr>
          <p:cNvPr id="28" name="Text Placeholder">
            <a:extLst>
              <a:ext uri="{FF2B5EF4-FFF2-40B4-BE49-F238E27FC236}">
                <a16:creationId xmlns:a16="http://schemas.microsoft.com/office/drawing/2014/main" id="{4315F245-0E4D-4985-B7FB-261E233A3D6D}"/>
              </a:ext>
            </a:extLst>
          </p:cNvPr>
          <p:cNvSpPr>
            <a:spLocks noGrp="1" noChangeAspect="1"/>
          </p:cNvSpPr>
          <p:nvPr>
            <p:ph type="body" sz="quarter" idx="39" hasCustomPrompt="1"/>
          </p:nvPr>
        </p:nvSpPr>
        <p:spPr>
          <a:xfrm>
            <a:off x="14712313" y="7938450"/>
            <a:ext cx="5040000" cy="5040000"/>
          </a:xfrm>
          <a:prstGeom prst="ellipse">
            <a:avLst/>
          </a:prstGeom>
          <a:solidFill>
            <a:schemeClr val="accent1"/>
          </a:solidFill>
          <a:ln>
            <a:noFill/>
          </a:ln>
        </p:spPr>
        <p:txBody>
          <a:bodyPr wrap="square" lIns="0" tIns="144000" rIns="0" bIns="0" anchor="t" anchorCtr="0">
            <a:noAutofit/>
          </a:bodyPr>
          <a:lstStyle>
            <a:lvl1pPr marL="0" indent="0" algn="ctr">
              <a:buNone/>
              <a:defRPr sz="112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29" name="Text Placeholder 5"/>
          <p:cNvSpPr>
            <a:spLocks noGrp="1"/>
          </p:cNvSpPr>
          <p:nvPr>
            <p:ph type="body" sz="quarter" idx="40" hasCustomPrompt="1"/>
          </p:nvPr>
        </p:nvSpPr>
        <p:spPr>
          <a:xfrm>
            <a:off x="15071724" y="10731843"/>
            <a:ext cx="4319589" cy="1218795"/>
          </a:xfrm>
          <a:prstGeom prst="rect">
            <a:avLst/>
          </a:prstGeom>
        </p:spPr>
        <p:txBody>
          <a:bodyPr wrap="square" lIns="0" tIns="0" rIns="0" bIns="0" anchor="t">
            <a:spAutoFit/>
          </a:bodyPr>
          <a:lstStyle>
            <a:lvl1pPr marL="0" indent="0" algn="ctr">
              <a:lnSpc>
                <a:spcPct val="90000"/>
              </a:lnSpc>
              <a:spcBef>
                <a:spcPts val="0"/>
              </a:spcBef>
              <a:buNone/>
              <a:defRPr sz="4400">
                <a:solidFill>
                  <a:schemeClr val="bg2"/>
                </a:solidFill>
                <a:latin typeface="+mj-lt"/>
              </a:defRPr>
            </a:lvl1pPr>
          </a:lstStyle>
          <a:p>
            <a:pPr lvl="0"/>
            <a:r>
              <a:rPr lang="pt-BR" dirty="0"/>
              <a:t>Digital</a:t>
            </a:r>
            <a:br>
              <a:rPr lang="pt-BR" dirty="0"/>
            </a:br>
            <a:r>
              <a:rPr lang="pt-BR" dirty="0"/>
              <a:t>Marketing</a:t>
            </a:r>
            <a:endParaRPr lang="ru-RU" dirty="0"/>
          </a:p>
        </p:txBody>
      </p:sp>
      <p:sp>
        <p:nvSpPr>
          <p:cNvPr id="30" name="Text Placeholder">
            <a:extLst>
              <a:ext uri="{FF2B5EF4-FFF2-40B4-BE49-F238E27FC236}">
                <a16:creationId xmlns:a16="http://schemas.microsoft.com/office/drawing/2014/main" id="{4315F245-0E4D-4985-B7FB-261E233A3D6D}"/>
              </a:ext>
            </a:extLst>
          </p:cNvPr>
          <p:cNvSpPr>
            <a:spLocks noGrp="1" noChangeAspect="1"/>
          </p:cNvSpPr>
          <p:nvPr>
            <p:ph type="body" sz="quarter" idx="41" hasCustomPrompt="1"/>
          </p:nvPr>
        </p:nvSpPr>
        <p:spPr>
          <a:xfrm>
            <a:off x="18677072" y="4338000"/>
            <a:ext cx="5040000" cy="5040000"/>
          </a:xfrm>
          <a:prstGeom prst="ellipse">
            <a:avLst/>
          </a:prstGeom>
          <a:solidFill>
            <a:schemeClr val="bg2"/>
          </a:solidFill>
          <a:ln w="50800">
            <a:solidFill>
              <a:schemeClr val="accent1"/>
            </a:solidFill>
          </a:ln>
        </p:spPr>
        <p:txBody>
          <a:bodyPr wrap="square" lIns="0" tIns="144000" rIns="0" bIns="0" anchor="t" anchorCtr="0">
            <a:noAutofit/>
          </a:bodyPr>
          <a:lstStyle>
            <a:lvl1pPr marL="0" indent="0" algn="ctr">
              <a:buNone/>
              <a:defRPr sz="112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32" name="Text Placeholder">
            <a:extLst>
              <a:ext uri="{FF2B5EF4-FFF2-40B4-BE49-F238E27FC236}">
                <a16:creationId xmlns:a16="http://schemas.microsoft.com/office/drawing/2014/main" id="{4315F245-0E4D-4985-B7FB-261E233A3D6D}"/>
              </a:ext>
            </a:extLst>
          </p:cNvPr>
          <p:cNvSpPr>
            <a:spLocks noGrp="1" noChangeAspect="1"/>
          </p:cNvSpPr>
          <p:nvPr>
            <p:ph type="body" sz="quarter" idx="43" hasCustomPrompt="1"/>
          </p:nvPr>
        </p:nvSpPr>
        <p:spPr>
          <a:xfrm>
            <a:off x="10750550" y="4338000"/>
            <a:ext cx="5040000" cy="5040000"/>
          </a:xfrm>
          <a:prstGeom prst="ellipse">
            <a:avLst/>
          </a:prstGeom>
          <a:solidFill>
            <a:schemeClr val="bg2"/>
          </a:solidFill>
          <a:ln w="50800">
            <a:solidFill>
              <a:schemeClr val="accent1"/>
            </a:solidFill>
          </a:ln>
        </p:spPr>
        <p:txBody>
          <a:bodyPr wrap="square" lIns="0" tIns="144000" rIns="0" bIns="0" anchor="t" anchorCtr="0">
            <a:noAutofit/>
          </a:bodyPr>
          <a:lstStyle>
            <a:lvl1pPr marL="0" indent="0" algn="ctr">
              <a:buNone/>
              <a:defRPr sz="112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33" name="Text Placeholder 5"/>
          <p:cNvSpPr>
            <a:spLocks noGrp="1"/>
          </p:cNvSpPr>
          <p:nvPr>
            <p:ph type="body" sz="quarter" idx="44" hasCustomPrompt="1"/>
          </p:nvPr>
        </p:nvSpPr>
        <p:spPr>
          <a:xfrm>
            <a:off x="11110100" y="7133326"/>
            <a:ext cx="4320900" cy="1218795"/>
          </a:xfrm>
          <a:prstGeom prst="rect">
            <a:avLst/>
          </a:prstGeom>
        </p:spPr>
        <p:txBody>
          <a:bodyPr wrap="square" lIns="0" tIns="0" rIns="0" bIns="0" anchor="t">
            <a:spAutoFit/>
          </a:bodyPr>
          <a:lstStyle>
            <a:lvl1pPr marL="0" indent="0" algn="ctr">
              <a:lnSpc>
                <a:spcPct val="90000"/>
              </a:lnSpc>
              <a:spcBef>
                <a:spcPts val="0"/>
              </a:spcBef>
              <a:buNone/>
              <a:defRPr sz="4400">
                <a:solidFill>
                  <a:schemeClr val="accent1"/>
                </a:solidFill>
                <a:latin typeface="+mj-lt"/>
              </a:defRPr>
            </a:lvl1pPr>
          </a:lstStyle>
          <a:p>
            <a:pPr lvl="0"/>
            <a:r>
              <a:rPr lang="pt-BR" dirty="0"/>
              <a:t>Email</a:t>
            </a:r>
            <a:br>
              <a:rPr lang="pt-BR" dirty="0"/>
            </a:br>
            <a:r>
              <a:rPr lang="pt-BR" dirty="0"/>
              <a:t>Marketing</a:t>
            </a:r>
            <a:endParaRPr lang="ru-RU" dirty="0"/>
          </a:p>
        </p:txBody>
      </p:sp>
      <p:sp>
        <p:nvSpPr>
          <p:cNvPr id="34" name="Text Placeholder 5"/>
          <p:cNvSpPr>
            <a:spLocks noGrp="1"/>
          </p:cNvSpPr>
          <p:nvPr>
            <p:ph type="body" sz="quarter" idx="45" hasCustomPrompt="1"/>
          </p:nvPr>
        </p:nvSpPr>
        <p:spPr>
          <a:xfrm>
            <a:off x="19037416" y="7133326"/>
            <a:ext cx="4319313" cy="1218795"/>
          </a:xfrm>
          <a:prstGeom prst="rect">
            <a:avLst/>
          </a:prstGeom>
        </p:spPr>
        <p:txBody>
          <a:bodyPr wrap="square" lIns="0" tIns="0" rIns="0" bIns="0" anchor="t">
            <a:spAutoFit/>
          </a:bodyPr>
          <a:lstStyle>
            <a:lvl1pPr marL="0" indent="0" algn="ctr">
              <a:lnSpc>
                <a:spcPct val="90000"/>
              </a:lnSpc>
              <a:spcBef>
                <a:spcPts val="0"/>
              </a:spcBef>
              <a:buNone/>
              <a:defRPr sz="4400">
                <a:solidFill>
                  <a:schemeClr val="accent1"/>
                </a:solidFill>
                <a:latin typeface="+mj-lt"/>
              </a:defRPr>
            </a:lvl1pPr>
          </a:lstStyle>
          <a:p>
            <a:pPr lvl="0"/>
            <a:r>
              <a:rPr lang="pt-BR" dirty="0"/>
              <a:t>Trade</a:t>
            </a:r>
            <a:br>
              <a:rPr lang="pt-BR" dirty="0"/>
            </a:br>
            <a:r>
              <a:rPr lang="pt-BR" dirty="0"/>
              <a:t>shows</a:t>
            </a:r>
            <a:endParaRPr lang="ru-RU" dirty="0"/>
          </a:p>
        </p:txBody>
      </p:sp>
      <p:sp>
        <p:nvSpPr>
          <p:cNvPr id="11" name="Text Placeholder 2"/>
          <p:cNvSpPr>
            <a:spLocks noGrp="1"/>
          </p:cNvSpPr>
          <p:nvPr>
            <p:ph type="body" sz="quarter" idx="11" hasCustomPrompt="1"/>
          </p:nvPr>
        </p:nvSpPr>
        <p:spPr>
          <a:xfrm>
            <a:off x="2110979" y="3257550"/>
            <a:ext cx="7920434" cy="3739655"/>
          </a:xfrm>
          <a:prstGeom prst="rect">
            <a:avLst/>
          </a:prstGeom>
        </p:spPr>
        <p:txBody>
          <a:bodyPr wrap="square" lIns="0" tIns="180000" rIns="0" bIns="0">
            <a:spAutoFit/>
          </a:bodyPr>
          <a:lstStyle>
            <a:lvl1pPr marL="0" indent="0">
              <a:lnSpc>
                <a:spcPct val="85000"/>
              </a:lnSpc>
              <a:spcBef>
                <a:spcPts val="0"/>
              </a:spcBef>
              <a:buNone/>
              <a:defRPr sz="13600">
                <a:solidFill>
                  <a:schemeClr val="accent1"/>
                </a:solidFill>
                <a:latin typeface="+mj-lt"/>
              </a:defRPr>
            </a:lvl1pPr>
          </a:lstStyle>
          <a:p>
            <a:pPr lvl="0"/>
            <a:r>
              <a:rPr lang="en-US" dirty="0"/>
              <a:t>Our services</a:t>
            </a:r>
          </a:p>
        </p:txBody>
      </p:sp>
    </p:spTree>
    <p:extLst>
      <p:ext uri="{BB962C8B-B14F-4D97-AF65-F5344CB8AC3E}">
        <p14:creationId xmlns:p14="http://schemas.microsoft.com/office/powerpoint/2010/main" val="55462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34" hasCustomPrompt="1"/>
          </p:nvPr>
        </p:nvSpPr>
        <p:spPr>
          <a:xfrm>
            <a:off x="2111375" y="3751687"/>
            <a:ext cx="20161250" cy="6212627"/>
          </a:xfrm>
          <a:prstGeom prst="rect">
            <a:avLst/>
          </a:prstGeom>
          <a:solidFill>
            <a:schemeClr val="bg2"/>
          </a:solidFill>
        </p:spPr>
        <p:txBody>
          <a:bodyPr wrap="square" lIns="1800000" tIns="1080000" rIns="720000" bIns="720000" anchor="ctr">
            <a:spAutoFit/>
          </a:bodyPr>
          <a:lstStyle>
            <a:lvl1pPr marL="0" indent="0">
              <a:lnSpc>
                <a:spcPct val="85000"/>
              </a:lnSpc>
              <a:spcBef>
                <a:spcPts val="0"/>
              </a:spcBef>
              <a:buNone/>
              <a:defRPr sz="11200">
                <a:solidFill>
                  <a:schemeClr val="tx1"/>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Please come in and have a look at our best sellers</a:t>
            </a:r>
            <a:endParaRPr lang="uk-UA" dirty="0"/>
          </a:p>
        </p:txBody>
      </p:sp>
    </p:spTree>
    <p:extLst>
      <p:ext uri="{BB962C8B-B14F-4D97-AF65-F5344CB8AC3E}">
        <p14:creationId xmlns:p14="http://schemas.microsoft.com/office/powerpoint/2010/main" val="3068482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icin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baseline="0">
                <a:solidFill>
                  <a:schemeClr val="accent1"/>
                </a:solidFill>
                <a:latin typeface="+mj-lt"/>
              </a:defRPr>
            </a:lvl1pPr>
          </a:lstStyle>
          <a:p>
            <a:pPr lvl="0"/>
            <a:r>
              <a:rPr lang="en-US" dirty="0"/>
              <a:t>Price table</a:t>
            </a:r>
            <a:endParaRPr lang="x-none" dirty="0"/>
          </a:p>
        </p:txBody>
      </p:sp>
      <p:sp>
        <p:nvSpPr>
          <p:cNvPr id="11" name="Text Placeholder">
            <a:extLst>
              <a:ext uri="{FF2B5EF4-FFF2-40B4-BE49-F238E27FC236}">
                <a16:creationId xmlns:a16="http://schemas.microsoft.com/office/drawing/2014/main" id="{4315F245-0E4D-4985-B7FB-261E233A3D6D}"/>
              </a:ext>
            </a:extLst>
          </p:cNvPr>
          <p:cNvSpPr>
            <a:spLocks noGrp="1" noChangeAspect="1"/>
          </p:cNvSpPr>
          <p:nvPr>
            <p:ph type="body" sz="quarter" idx="40" hasCustomPrompt="1"/>
          </p:nvPr>
        </p:nvSpPr>
        <p:spPr>
          <a:xfrm>
            <a:off x="8590118" y="4697413"/>
            <a:ext cx="7200745" cy="7920862"/>
          </a:xfrm>
          <a:prstGeom prst="rect">
            <a:avLst/>
          </a:prstGeom>
          <a:solidFill>
            <a:schemeClr val="accent1"/>
          </a:solidFill>
          <a:ln>
            <a:noFill/>
          </a:ln>
        </p:spPr>
        <p:txBody>
          <a:bodyPr wrap="square" lIns="360000" tIns="720000" rIns="360000" bIns="0" anchor="t" anchorCtr="0">
            <a:noAutofit/>
          </a:bodyPr>
          <a:lstStyle>
            <a:lvl1pPr marL="0" indent="0" algn="ctr">
              <a:buNone/>
              <a:defRPr sz="6600">
                <a:solidFill>
                  <a:schemeClr val="bg2"/>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Premium</a:t>
            </a:r>
          </a:p>
        </p:txBody>
      </p:sp>
      <p:sp>
        <p:nvSpPr>
          <p:cNvPr id="12" name="Text Placeholder 5"/>
          <p:cNvSpPr>
            <a:spLocks noGrp="1"/>
          </p:cNvSpPr>
          <p:nvPr>
            <p:ph type="body" sz="quarter" idx="41" hasCustomPrompt="1"/>
          </p:nvPr>
        </p:nvSpPr>
        <p:spPr>
          <a:xfrm>
            <a:off x="9310844" y="10265079"/>
            <a:ext cx="5760724" cy="914096"/>
          </a:xfrm>
          <a:prstGeom prst="rect">
            <a:avLst/>
          </a:prstGeom>
        </p:spPr>
        <p:txBody>
          <a:bodyPr wrap="square" lIns="0" tIns="0" rIns="0" bIns="0">
            <a:spAutoFit/>
          </a:bodyPr>
          <a:lstStyle>
            <a:lvl1pPr marL="0" indent="0" algn="ctr">
              <a:lnSpc>
                <a:spcPct val="90000"/>
              </a:lnSpc>
              <a:spcBef>
                <a:spcPts val="0"/>
              </a:spcBef>
              <a:buNone/>
              <a:defRPr sz="6600">
                <a:solidFill>
                  <a:schemeClr val="bg2"/>
                </a:solidFill>
                <a:latin typeface="+mj-lt"/>
              </a:defRPr>
            </a:lvl1pPr>
          </a:lstStyle>
          <a:p>
            <a:pPr lvl="0"/>
            <a:r>
              <a:rPr lang="pt-BR" dirty="0"/>
              <a:t>$500</a:t>
            </a:r>
            <a:endParaRPr lang="ru-RU" dirty="0"/>
          </a:p>
        </p:txBody>
      </p:sp>
      <p:sp>
        <p:nvSpPr>
          <p:cNvPr id="13"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2131245" y="5418138"/>
            <a:ext cx="5739580" cy="6480000"/>
          </a:xfrm>
          <a:prstGeom prst="rect">
            <a:avLst/>
          </a:prstGeom>
          <a:solidFill>
            <a:schemeClr val="bg2"/>
          </a:solidFill>
          <a:ln w="304800">
            <a:noFill/>
          </a:ln>
        </p:spPr>
        <p:txBody>
          <a:bodyPr wrap="square" lIns="360000" tIns="576000" rIns="360000" bIns="0" anchor="t" anchorCtr="0">
            <a:noAutofit/>
          </a:bodyPr>
          <a:lstStyle>
            <a:lvl1pPr marL="0" indent="0" algn="ctr">
              <a:buNone/>
              <a:defRPr sz="6600">
                <a:solidFill>
                  <a:schemeClr val="tx1"/>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Basic</a:t>
            </a:r>
          </a:p>
        </p:txBody>
      </p:sp>
      <p:sp>
        <p:nvSpPr>
          <p:cNvPr id="14" name="Text Placeholder">
            <a:extLst>
              <a:ext uri="{FF2B5EF4-FFF2-40B4-BE49-F238E27FC236}">
                <a16:creationId xmlns:a16="http://schemas.microsoft.com/office/drawing/2014/main" id="{4315F245-0E4D-4985-B7FB-261E233A3D6D}"/>
              </a:ext>
            </a:extLst>
          </p:cNvPr>
          <p:cNvSpPr>
            <a:spLocks noGrp="1" noChangeAspect="1"/>
          </p:cNvSpPr>
          <p:nvPr>
            <p:ph type="body" sz="quarter" idx="39" hasCustomPrompt="1"/>
          </p:nvPr>
        </p:nvSpPr>
        <p:spPr>
          <a:xfrm>
            <a:off x="16510156" y="5418138"/>
            <a:ext cx="5760706" cy="6480000"/>
          </a:xfrm>
          <a:prstGeom prst="rect">
            <a:avLst/>
          </a:prstGeom>
          <a:solidFill>
            <a:schemeClr val="bg2"/>
          </a:solidFill>
          <a:ln w="304800">
            <a:noFill/>
          </a:ln>
        </p:spPr>
        <p:txBody>
          <a:bodyPr wrap="square" lIns="360000" tIns="576000" rIns="360000" bIns="0" anchor="t" anchorCtr="0">
            <a:noAutofit/>
          </a:bodyPr>
          <a:lstStyle>
            <a:lvl1pPr marL="0" indent="0" algn="ctr">
              <a:buNone/>
              <a:defRPr sz="6600">
                <a:solidFill>
                  <a:schemeClr val="tx1"/>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Pro</a:t>
            </a:r>
          </a:p>
        </p:txBody>
      </p:sp>
      <p:sp>
        <p:nvSpPr>
          <p:cNvPr id="15" name="Text Placeholder 5"/>
          <p:cNvSpPr>
            <a:spLocks noGrp="1"/>
          </p:cNvSpPr>
          <p:nvPr>
            <p:ph type="body" sz="quarter" idx="38" hasCustomPrompt="1"/>
          </p:nvPr>
        </p:nvSpPr>
        <p:spPr>
          <a:xfrm>
            <a:off x="3200810" y="10265079"/>
            <a:ext cx="3600451" cy="914096"/>
          </a:xfrm>
          <a:prstGeom prst="rect">
            <a:avLst/>
          </a:prstGeom>
        </p:spPr>
        <p:txBody>
          <a:bodyPr wrap="square" lIns="0" tIns="0" rIns="0" bIns="0">
            <a:spAutoFit/>
          </a:bodyPr>
          <a:lstStyle>
            <a:lvl1pPr marL="0" indent="0" algn="ctr">
              <a:lnSpc>
                <a:spcPct val="90000"/>
              </a:lnSpc>
              <a:spcBef>
                <a:spcPts val="0"/>
              </a:spcBef>
              <a:buNone/>
              <a:defRPr sz="6600">
                <a:solidFill>
                  <a:schemeClr val="tx1"/>
                </a:solidFill>
                <a:latin typeface="+mj-lt"/>
              </a:defRPr>
            </a:lvl1pPr>
          </a:lstStyle>
          <a:p>
            <a:pPr lvl="0"/>
            <a:r>
              <a:rPr lang="pt-BR" dirty="0"/>
              <a:t>$50</a:t>
            </a:r>
            <a:endParaRPr lang="ru-RU" dirty="0"/>
          </a:p>
        </p:txBody>
      </p:sp>
      <p:sp>
        <p:nvSpPr>
          <p:cNvPr id="16" name="Text Placeholder 5"/>
          <p:cNvSpPr>
            <a:spLocks noGrp="1"/>
          </p:cNvSpPr>
          <p:nvPr>
            <p:ph type="body" sz="quarter" idx="42" hasCustomPrompt="1"/>
          </p:nvPr>
        </p:nvSpPr>
        <p:spPr>
          <a:xfrm>
            <a:off x="17590284" y="10265079"/>
            <a:ext cx="3600451" cy="914096"/>
          </a:xfrm>
          <a:prstGeom prst="rect">
            <a:avLst/>
          </a:prstGeom>
        </p:spPr>
        <p:txBody>
          <a:bodyPr wrap="square" lIns="0" tIns="0" rIns="0" bIns="0">
            <a:spAutoFit/>
          </a:bodyPr>
          <a:lstStyle>
            <a:lvl1pPr marL="0" indent="0" algn="ctr">
              <a:lnSpc>
                <a:spcPct val="90000"/>
              </a:lnSpc>
              <a:spcBef>
                <a:spcPts val="0"/>
              </a:spcBef>
              <a:buNone/>
              <a:defRPr sz="6600">
                <a:solidFill>
                  <a:schemeClr val="tx1"/>
                </a:solidFill>
                <a:latin typeface="+mj-lt"/>
              </a:defRPr>
            </a:lvl1pPr>
          </a:lstStyle>
          <a:p>
            <a:pPr lvl="0"/>
            <a:r>
              <a:rPr lang="pt-BR" dirty="0"/>
              <a:t>$100</a:t>
            </a:r>
            <a:endParaRPr lang="ru-RU" dirty="0"/>
          </a:p>
        </p:txBody>
      </p:sp>
      <p:sp>
        <p:nvSpPr>
          <p:cNvPr id="19" name="Text Placeholder 5"/>
          <p:cNvSpPr>
            <a:spLocks noGrp="1"/>
          </p:cNvSpPr>
          <p:nvPr>
            <p:ph type="body" sz="quarter" idx="43" hasCustomPrompt="1"/>
          </p:nvPr>
        </p:nvSpPr>
        <p:spPr>
          <a:xfrm>
            <a:off x="2851141" y="7578725"/>
            <a:ext cx="4299788" cy="1994392"/>
          </a:xfrm>
          <a:prstGeom prst="rect">
            <a:avLst/>
          </a:prstGeom>
        </p:spPr>
        <p:txBody>
          <a:bodyPr wrap="square" lIns="0" tIns="0" rIns="0" bIns="0" anchor="ctr">
            <a:spAutoFit/>
          </a:bodyPr>
          <a:lstStyle>
            <a:lvl1pPr marL="0" indent="0" algn="ctr">
              <a:lnSpc>
                <a:spcPct val="120000"/>
              </a:lnSpc>
              <a:spcBef>
                <a:spcPts val="0"/>
              </a:spcBef>
              <a:buNone/>
              <a:defRPr sz="3600">
                <a:solidFill>
                  <a:schemeClr val="tx1"/>
                </a:solidFill>
              </a:defRPr>
            </a:lvl1pPr>
          </a:lstStyle>
          <a:p>
            <a:pPr lvl="0"/>
            <a:r>
              <a:rPr lang="pt-BR" dirty="0"/>
              <a:t>Nunc aliquet quam vitae metus euismod porta.</a:t>
            </a:r>
            <a:endParaRPr lang="ru-RU" dirty="0"/>
          </a:p>
        </p:txBody>
      </p:sp>
      <p:sp>
        <p:nvSpPr>
          <p:cNvPr id="25" name="Text Placeholder 5"/>
          <p:cNvSpPr>
            <a:spLocks noGrp="1"/>
          </p:cNvSpPr>
          <p:nvPr>
            <p:ph type="body" sz="quarter" idx="44" hasCustomPrompt="1"/>
          </p:nvPr>
        </p:nvSpPr>
        <p:spPr>
          <a:xfrm>
            <a:off x="17240615" y="7578725"/>
            <a:ext cx="4299788" cy="1994392"/>
          </a:xfrm>
          <a:prstGeom prst="rect">
            <a:avLst/>
          </a:prstGeom>
        </p:spPr>
        <p:txBody>
          <a:bodyPr wrap="square" lIns="0" tIns="0" rIns="0" bIns="0" anchor="ctr">
            <a:spAutoFit/>
          </a:bodyPr>
          <a:lstStyle>
            <a:lvl1pPr marL="0" indent="0" algn="ctr">
              <a:lnSpc>
                <a:spcPct val="120000"/>
              </a:lnSpc>
              <a:spcBef>
                <a:spcPts val="0"/>
              </a:spcBef>
              <a:buNone/>
              <a:defRPr sz="3600">
                <a:solidFill>
                  <a:schemeClr val="tx1"/>
                </a:solidFill>
              </a:defRPr>
            </a:lvl1pPr>
          </a:lstStyle>
          <a:p>
            <a:pPr lvl="0"/>
            <a:r>
              <a:rPr lang="fr-FR" b="0" i="0" dirty="0" err="1">
                <a:solidFill>
                  <a:srgbClr val="000000"/>
                </a:solidFill>
                <a:effectLst/>
                <a:latin typeface="Open Sans" pitchFamily="2" charset="0"/>
              </a:rPr>
              <a:t>Mauris</a:t>
            </a:r>
            <a:r>
              <a:rPr lang="fr-FR" b="0" i="0" dirty="0">
                <a:solidFill>
                  <a:srgbClr val="000000"/>
                </a:solidFill>
                <a:effectLst/>
                <a:latin typeface="Open Sans" pitchFamily="2" charset="0"/>
              </a:rPr>
              <a:t> </a:t>
            </a:r>
            <a:r>
              <a:rPr lang="fr-FR" b="0" i="0" dirty="0" err="1">
                <a:solidFill>
                  <a:srgbClr val="000000"/>
                </a:solidFill>
                <a:effectLst/>
                <a:latin typeface="Open Sans" pitchFamily="2" charset="0"/>
              </a:rPr>
              <a:t>ac</a:t>
            </a:r>
            <a:r>
              <a:rPr lang="fr-FR" b="0" i="0" dirty="0">
                <a:solidFill>
                  <a:srgbClr val="000000"/>
                </a:solidFill>
                <a:effectLst/>
                <a:latin typeface="Open Sans" pitchFamily="2" charset="0"/>
              </a:rPr>
              <a:t> </a:t>
            </a:r>
            <a:r>
              <a:rPr lang="fr-FR" b="0" i="0" dirty="0" err="1">
                <a:solidFill>
                  <a:srgbClr val="000000"/>
                </a:solidFill>
                <a:effectLst/>
                <a:latin typeface="Open Sans" pitchFamily="2" charset="0"/>
              </a:rPr>
              <a:t>quam</a:t>
            </a:r>
            <a:r>
              <a:rPr lang="fr-FR" b="0" i="0" dirty="0">
                <a:solidFill>
                  <a:srgbClr val="000000"/>
                </a:solidFill>
                <a:effectLst/>
                <a:latin typeface="Open Sans" pitchFamily="2" charset="0"/>
              </a:rPr>
              <a:t> </a:t>
            </a:r>
            <a:r>
              <a:rPr lang="fr-FR" b="0" i="0" dirty="0" err="1">
                <a:solidFill>
                  <a:srgbClr val="000000"/>
                </a:solidFill>
                <a:effectLst/>
                <a:latin typeface="Open Sans" pitchFamily="2" charset="0"/>
              </a:rPr>
              <a:t>varius</a:t>
            </a:r>
            <a:r>
              <a:rPr lang="fr-FR" b="0" i="0" dirty="0">
                <a:solidFill>
                  <a:srgbClr val="000000"/>
                </a:solidFill>
                <a:effectLst/>
                <a:latin typeface="Open Sans" pitchFamily="2" charset="0"/>
              </a:rPr>
              <a:t> </a:t>
            </a:r>
            <a:r>
              <a:rPr lang="fr-FR" b="0" i="0" dirty="0" err="1">
                <a:solidFill>
                  <a:srgbClr val="000000"/>
                </a:solidFill>
                <a:effectLst/>
                <a:latin typeface="Open Sans" pitchFamily="2" charset="0"/>
              </a:rPr>
              <a:t>velit</a:t>
            </a:r>
            <a:r>
              <a:rPr lang="fr-FR" b="0" i="0" dirty="0">
                <a:solidFill>
                  <a:srgbClr val="000000"/>
                </a:solidFill>
                <a:effectLst/>
                <a:latin typeface="Open Sans" pitchFamily="2" charset="0"/>
              </a:rPr>
              <a:t> </a:t>
            </a:r>
            <a:r>
              <a:rPr lang="fr-FR" b="0" i="0" dirty="0" err="1">
                <a:solidFill>
                  <a:srgbClr val="000000"/>
                </a:solidFill>
                <a:effectLst/>
                <a:latin typeface="Open Sans" pitchFamily="2" charset="0"/>
              </a:rPr>
              <a:t>efficitur</a:t>
            </a:r>
            <a:r>
              <a:rPr lang="fr-FR" b="0" i="0" dirty="0">
                <a:solidFill>
                  <a:srgbClr val="000000"/>
                </a:solidFill>
                <a:effectLst/>
                <a:latin typeface="Open Sans" pitchFamily="2" charset="0"/>
              </a:rPr>
              <a:t> cursus.</a:t>
            </a:r>
            <a:endParaRPr lang="ru-RU" dirty="0"/>
          </a:p>
        </p:txBody>
      </p:sp>
      <p:sp>
        <p:nvSpPr>
          <p:cNvPr id="26" name="Text Placeholder 5"/>
          <p:cNvSpPr>
            <a:spLocks noGrp="1"/>
          </p:cNvSpPr>
          <p:nvPr>
            <p:ph type="body" sz="quarter" idx="45" hasCustomPrompt="1"/>
          </p:nvPr>
        </p:nvSpPr>
        <p:spPr>
          <a:xfrm>
            <a:off x="9310688" y="7300667"/>
            <a:ext cx="5760743" cy="1994392"/>
          </a:xfrm>
          <a:prstGeom prst="rect">
            <a:avLst/>
          </a:prstGeom>
        </p:spPr>
        <p:txBody>
          <a:bodyPr wrap="square" lIns="0" tIns="0" rIns="0" bIns="0" anchor="ctr">
            <a:spAutoFit/>
          </a:bodyPr>
          <a:lstStyle>
            <a:lvl1pPr marL="0" indent="0" algn="ctr">
              <a:lnSpc>
                <a:spcPct val="120000"/>
              </a:lnSpc>
              <a:spcBef>
                <a:spcPts val="0"/>
              </a:spcBef>
              <a:buNone/>
              <a:defRPr sz="3600">
                <a:solidFill>
                  <a:schemeClr val="bg2"/>
                </a:solidFill>
              </a:defRPr>
            </a:lvl1pPr>
          </a:lstStyle>
          <a:p>
            <a:pPr lvl="0"/>
            <a:r>
              <a:rPr lang="pt-BR" dirty="0"/>
              <a:t>Sed eget mi malesuada, ullamcorper nisl eget, porttitor justo.</a:t>
            </a:r>
            <a:endParaRPr lang="ru-RU" dirty="0"/>
          </a:p>
        </p:txBody>
      </p:sp>
    </p:spTree>
    <p:extLst>
      <p:ext uri="{BB962C8B-B14F-4D97-AF65-F5344CB8AC3E}">
        <p14:creationId xmlns:p14="http://schemas.microsoft.com/office/powerpoint/2010/main" val="3417771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ab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7" name="Table Placeholder 2"/>
          <p:cNvSpPr>
            <a:spLocks noGrp="1"/>
          </p:cNvSpPr>
          <p:nvPr>
            <p:ph type="tbl" sz="quarter" idx="34"/>
          </p:nvPr>
        </p:nvSpPr>
        <p:spPr>
          <a:xfrm>
            <a:off x="3549650" y="3260726"/>
            <a:ext cx="17283113" cy="7918450"/>
          </a:xfrm>
          <a:prstGeom prst="rect">
            <a:avLst/>
          </a:prstGeom>
        </p:spPr>
        <p:txBody>
          <a:bodyPr anchor="ctr"/>
          <a:lstStyle>
            <a:lvl1pPr marL="0" indent="0" algn="ctr">
              <a:buNone/>
              <a:defRPr sz="3600"/>
            </a:lvl1pPr>
          </a:lstStyle>
          <a:p>
            <a:endParaRPr lang="uk-UA"/>
          </a:p>
        </p:txBody>
      </p:sp>
    </p:spTree>
    <p:extLst>
      <p:ext uri="{BB962C8B-B14F-4D97-AF65-F5344CB8AC3E}">
        <p14:creationId xmlns:p14="http://schemas.microsoft.com/office/powerpoint/2010/main" val="3219572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tab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5" name="Table Placeholder 2"/>
          <p:cNvSpPr>
            <a:spLocks noGrp="1"/>
          </p:cNvSpPr>
          <p:nvPr>
            <p:ph type="tbl" sz="quarter" idx="34"/>
          </p:nvPr>
        </p:nvSpPr>
        <p:spPr>
          <a:xfrm>
            <a:off x="3549650" y="3260726"/>
            <a:ext cx="17283113" cy="7197724"/>
          </a:xfrm>
          <a:prstGeom prst="rect">
            <a:avLst/>
          </a:prstGeom>
        </p:spPr>
        <p:txBody>
          <a:bodyPr anchor="ctr"/>
          <a:lstStyle>
            <a:lvl1pPr marL="0" indent="0" algn="ctr">
              <a:buNone/>
              <a:defRPr sz="3600"/>
            </a:lvl1pPr>
          </a:lstStyle>
          <a:p>
            <a:endParaRPr lang="uk-UA"/>
          </a:p>
        </p:txBody>
      </p:sp>
    </p:spTree>
    <p:extLst>
      <p:ext uri="{BB962C8B-B14F-4D97-AF65-F5344CB8AC3E}">
        <p14:creationId xmlns:p14="http://schemas.microsoft.com/office/powerpoint/2010/main" val="344225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6" name="Text Placeholder 5"/>
          <p:cNvSpPr>
            <a:spLocks noGrp="1"/>
          </p:cNvSpPr>
          <p:nvPr>
            <p:ph type="body" sz="quarter" idx="40" hasCustomPrompt="1"/>
          </p:nvPr>
        </p:nvSpPr>
        <p:spPr>
          <a:xfrm>
            <a:off x="15790863" y="2981079"/>
            <a:ext cx="6481762"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fr-FR" dirty="0" err="1"/>
              <a:t>Quisque</a:t>
            </a:r>
            <a:r>
              <a:rPr lang="fr-FR" dirty="0"/>
              <a:t> </a:t>
            </a:r>
            <a:r>
              <a:rPr lang="fr-FR" dirty="0" err="1"/>
              <a:t>pellentesque</a:t>
            </a:r>
            <a:r>
              <a:rPr lang="fr-FR" dirty="0"/>
              <a:t>, </a:t>
            </a:r>
            <a:r>
              <a:rPr lang="fr-FR" dirty="0" err="1"/>
              <a:t>dolor</a:t>
            </a:r>
            <a:r>
              <a:rPr lang="fr-FR" dirty="0"/>
              <a:t> et </a:t>
            </a:r>
            <a:r>
              <a:rPr lang="fr-FR" dirty="0" err="1"/>
              <a:t>elementum</a:t>
            </a:r>
            <a:r>
              <a:rPr lang="fr-FR" dirty="0"/>
              <a:t> </a:t>
            </a:r>
            <a:r>
              <a:rPr lang="fr-FR" dirty="0" err="1"/>
              <a:t>elementum</a:t>
            </a:r>
            <a:r>
              <a:rPr lang="fr-FR" dirty="0"/>
              <a:t>, </a:t>
            </a:r>
            <a:r>
              <a:rPr lang="fr-FR" dirty="0" err="1"/>
              <a:t>tellus</a:t>
            </a:r>
            <a:r>
              <a:rPr lang="fr-FR" dirty="0"/>
              <a:t> est </a:t>
            </a:r>
            <a:r>
              <a:rPr lang="fr-FR" dirty="0" err="1"/>
              <a:t>molis</a:t>
            </a:r>
            <a:r>
              <a:rPr lang="fr-FR" dirty="0"/>
              <a:t>.</a:t>
            </a:r>
            <a:endParaRPr lang="ru-RU" dirty="0"/>
          </a:p>
        </p:txBody>
      </p:sp>
      <p:sp>
        <p:nvSpPr>
          <p:cNvPr id="8" name="Text Placeholder 5"/>
          <p:cNvSpPr>
            <a:spLocks noGrp="1"/>
          </p:cNvSpPr>
          <p:nvPr>
            <p:ph type="body" sz="quarter" idx="41" hasCustomPrompt="1"/>
          </p:nvPr>
        </p:nvSpPr>
        <p:spPr>
          <a:xfrm>
            <a:off x="15790863" y="6204750"/>
            <a:ext cx="6481761"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pt-BR" dirty="0"/>
              <a:t>Nulla ornare magna a enim euismod, et pretium urna pulvinar.</a:t>
            </a:r>
            <a:endParaRPr lang="ru-RU" dirty="0"/>
          </a:p>
        </p:txBody>
      </p:sp>
      <p:sp>
        <p:nvSpPr>
          <p:cNvPr id="9" name="Text Placeholder 5"/>
          <p:cNvSpPr>
            <a:spLocks noGrp="1"/>
          </p:cNvSpPr>
          <p:nvPr>
            <p:ph type="body" sz="quarter" idx="42" hasCustomPrompt="1"/>
          </p:nvPr>
        </p:nvSpPr>
        <p:spPr>
          <a:xfrm>
            <a:off x="15790863" y="9429807"/>
            <a:ext cx="6481761"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sv-SE" dirty="0"/>
              <a:t>Vestibulum eget ligula in tellus sagittis gravida nec vitae mauris.</a:t>
            </a:r>
            <a:endParaRPr lang="ru-RU" dirty="0"/>
          </a:p>
        </p:txBody>
      </p:sp>
      <p:sp>
        <p:nvSpPr>
          <p:cNvPr id="10"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2911137" y="2718275"/>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1"/>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11</a:t>
            </a:r>
          </a:p>
        </p:txBody>
      </p:sp>
      <p:sp>
        <p:nvSpPr>
          <p:cNvPr id="11" name="Text Placeholder">
            <a:extLst>
              <a:ext uri="{FF2B5EF4-FFF2-40B4-BE49-F238E27FC236}">
                <a16:creationId xmlns:a16="http://schemas.microsoft.com/office/drawing/2014/main" id="{4315F245-0E4D-4985-B7FB-261E233A3D6D}"/>
              </a:ext>
            </a:extLst>
          </p:cNvPr>
          <p:cNvSpPr>
            <a:spLocks noGrp="1" noChangeAspect="1"/>
          </p:cNvSpPr>
          <p:nvPr>
            <p:ph type="body" sz="quarter" idx="43" hasCustomPrompt="1"/>
          </p:nvPr>
        </p:nvSpPr>
        <p:spPr>
          <a:xfrm>
            <a:off x="12911137" y="5942639"/>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1"/>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12</a:t>
            </a:r>
          </a:p>
        </p:txBody>
      </p:sp>
      <p:sp>
        <p:nvSpPr>
          <p:cNvPr id="12" name="Text Placeholder">
            <a:extLst>
              <a:ext uri="{FF2B5EF4-FFF2-40B4-BE49-F238E27FC236}">
                <a16:creationId xmlns:a16="http://schemas.microsoft.com/office/drawing/2014/main" id="{4315F245-0E4D-4985-B7FB-261E233A3D6D}"/>
              </a:ext>
            </a:extLst>
          </p:cNvPr>
          <p:cNvSpPr>
            <a:spLocks noGrp="1" noChangeAspect="1"/>
          </p:cNvSpPr>
          <p:nvPr>
            <p:ph type="body" sz="quarter" idx="44" hasCustomPrompt="1"/>
          </p:nvPr>
        </p:nvSpPr>
        <p:spPr>
          <a:xfrm>
            <a:off x="12911137" y="9167003"/>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1"/>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13</a:t>
            </a:r>
          </a:p>
        </p:txBody>
      </p:sp>
      <p:sp>
        <p:nvSpPr>
          <p:cNvPr id="14" name="Text Placeholder 5"/>
          <p:cNvSpPr>
            <a:spLocks noGrp="1"/>
          </p:cNvSpPr>
          <p:nvPr>
            <p:ph type="body" sz="quarter" idx="38" hasCustomPrompt="1"/>
          </p:nvPr>
        </p:nvSpPr>
        <p:spPr>
          <a:xfrm>
            <a:off x="2124077" y="6137275"/>
            <a:ext cx="8626473" cy="2659190"/>
          </a:xfrm>
          <a:prstGeom prst="rect">
            <a:avLst/>
          </a:prstGeom>
        </p:spPr>
        <p:txBody>
          <a:bodyPr wrap="square" lIns="0" tIns="0" rIns="0" bIns="0">
            <a:spAutoFit/>
          </a:bodyPr>
          <a:lstStyle>
            <a:lvl1pPr marL="0" indent="0">
              <a:lnSpc>
                <a:spcPct val="120000"/>
              </a:lnSpc>
              <a:spcBef>
                <a:spcPts val="0"/>
              </a:spcBef>
              <a:buNone/>
              <a:defRPr sz="3600">
                <a:solidFill>
                  <a:schemeClr val="tx1"/>
                </a:solidFill>
              </a:defRPr>
            </a:lvl1pPr>
          </a:lstStyle>
          <a:p>
            <a:pPr lvl="0"/>
            <a:r>
              <a:rPr lang="pt-BR" dirty="0"/>
              <a:t>Duis gravida, diam ut pulvinar pulvinar, metus elit vehicula ex, vel ultrices odio urna in ipsum. Sed ultrices consequat dui ut porttitor.</a:t>
            </a:r>
            <a:endParaRPr lang="ru-RU" dirty="0"/>
          </a:p>
        </p:txBody>
      </p:sp>
      <p:sp>
        <p:nvSpPr>
          <p:cNvPr id="15" name="Text Placeholder 5"/>
          <p:cNvSpPr>
            <a:spLocks noGrp="1"/>
          </p:cNvSpPr>
          <p:nvPr>
            <p:ph type="body" sz="quarter" idx="47" hasCustomPrompt="1"/>
          </p:nvPr>
        </p:nvSpPr>
        <p:spPr>
          <a:xfrm>
            <a:off x="12911138" y="4279678"/>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16" name="Text Placeholder 5"/>
          <p:cNvSpPr>
            <a:spLocks noGrp="1"/>
          </p:cNvSpPr>
          <p:nvPr>
            <p:ph type="body" sz="quarter" idx="48" hasCustomPrompt="1"/>
          </p:nvPr>
        </p:nvSpPr>
        <p:spPr>
          <a:xfrm>
            <a:off x="12911138" y="7492778"/>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17" name="Text Placeholder 5"/>
          <p:cNvSpPr>
            <a:spLocks noGrp="1"/>
          </p:cNvSpPr>
          <p:nvPr>
            <p:ph type="body" sz="quarter" idx="49" hasCustomPrompt="1"/>
          </p:nvPr>
        </p:nvSpPr>
        <p:spPr>
          <a:xfrm>
            <a:off x="12911138" y="10721302"/>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13"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24077" y="3978275"/>
            <a:ext cx="8626473" cy="1674305"/>
          </a:xfrm>
          <a:prstGeom prst="rect">
            <a:avLst/>
          </a:prstGeom>
        </p:spPr>
        <p:txBody>
          <a:bodyPr wrap="square" lIns="0" tIns="0" rIns="0" bIns="0">
            <a:spAutoFit/>
          </a:bodyPr>
          <a:lstStyle>
            <a:lvl1pPr marL="0" indent="0" algn="l">
              <a:lnSpc>
                <a:spcPct val="80000"/>
              </a:lnSpc>
              <a:spcBef>
                <a:spcPts val="0"/>
              </a:spcBef>
              <a:buNone/>
              <a:defRPr sz="13600">
                <a:solidFill>
                  <a:schemeClr val="accent1"/>
                </a:solidFill>
                <a:latin typeface="+mj-lt"/>
              </a:defRPr>
            </a:lvl1pPr>
          </a:lstStyle>
          <a:p>
            <a:pPr lvl="0"/>
            <a:r>
              <a:rPr lang="en-US" dirty="0"/>
              <a:t>Timeline</a:t>
            </a:r>
          </a:p>
        </p:txBody>
      </p:sp>
    </p:spTree>
    <p:extLst>
      <p:ext uri="{BB962C8B-B14F-4D97-AF65-F5344CB8AC3E}">
        <p14:creationId xmlns:p14="http://schemas.microsoft.com/office/powerpoint/2010/main" val="522256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with image">
    <p:spTree>
      <p:nvGrpSpPr>
        <p:cNvPr id="1" name=""/>
        <p:cNvGrpSpPr/>
        <p:nvPr/>
      </p:nvGrpSpPr>
      <p:grpSpPr>
        <a:xfrm>
          <a:off x="0" y="0"/>
          <a:ext cx="0" cy="0"/>
          <a:chOff x="0" y="0"/>
          <a:chExt cx="0" cy="0"/>
        </a:xfrm>
      </p:grpSpPr>
      <p:sp>
        <p:nvSpPr>
          <p:cNvPr id="28" name="Picture Placeholder 3"/>
          <p:cNvSpPr>
            <a:spLocks noGrp="1"/>
          </p:cNvSpPr>
          <p:nvPr>
            <p:ph type="pic" sz="quarter" idx="36"/>
          </p:nvPr>
        </p:nvSpPr>
        <p:spPr>
          <a:xfrm>
            <a:off x="1" y="0"/>
            <a:ext cx="10750550" cy="13716000"/>
          </a:xfrm>
          <a:prstGeom prst="rect">
            <a:avLst/>
          </a:prstGeom>
          <a:pattFill prst="lgCheck">
            <a:fgClr>
              <a:schemeClr val="bg2"/>
            </a:fgClr>
            <a:bgClr>
              <a:schemeClr val="bg2">
                <a:lumMod val="85000"/>
              </a:schemeClr>
            </a:bgClr>
          </a:pattFill>
        </p:spPr>
        <p:txBody>
          <a:bodyPr lIns="0" tIns="0" rIns="0" bIns="0" anchor="ctr"/>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8" name="Text Placeholder 5"/>
          <p:cNvSpPr>
            <a:spLocks noGrp="1"/>
          </p:cNvSpPr>
          <p:nvPr>
            <p:ph type="body" sz="quarter" idx="40" hasCustomPrompt="1"/>
          </p:nvPr>
        </p:nvSpPr>
        <p:spPr>
          <a:xfrm>
            <a:off x="15790862" y="2981079"/>
            <a:ext cx="6481763"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fr-FR" dirty="0"/>
              <a:t>Nam </a:t>
            </a:r>
            <a:r>
              <a:rPr lang="fr-FR" dirty="0" err="1"/>
              <a:t>aliquet</a:t>
            </a:r>
            <a:r>
              <a:rPr lang="fr-FR" dirty="0"/>
              <a:t> </a:t>
            </a:r>
            <a:r>
              <a:rPr lang="fr-FR" dirty="0" err="1"/>
              <a:t>elit</a:t>
            </a:r>
            <a:r>
              <a:rPr lang="fr-FR" dirty="0"/>
              <a:t> in </a:t>
            </a:r>
            <a:r>
              <a:rPr lang="fr-FR" dirty="0" err="1"/>
              <a:t>nisl</a:t>
            </a:r>
            <a:r>
              <a:rPr lang="fr-FR" dirty="0"/>
              <a:t> </a:t>
            </a:r>
            <a:r>
              <a:rPr lang="fr-FR" dirty="0" err="1"/>
              <a:t>mattis</a:t>
            </a:r>
            <a:r>
              <a:rPr lang="fr-FR" dirty="0"/>
              <a:t>, a </a:t>
            </a:r>
            <a:r>
              <a:rPr lang="fr-FR" dirty="0" err="1"/>
              <a:t>hendrerit</a:t>
            </a:r>
            <a:r>
              <a:rPr lang="fr-FR" dirty="0"/>
              <a:t> </a:t>
            </a:r>
            <a:r>
              <a:rPr lang="fr-FR" dirty="0" err="1"/>
              <a:t>tellus</a:t>
            </a:r>
            <a:r>
              <a:rPr lang="fr-FR" dirty="0"/>
              <a:t> </a:t>
            </a:r>
            <a:r>
              <a:rPr lang="fr-FR" dirty="0" err="1"/>
              <a:t>ullamcorper</a:t>
            </a:r>
            <a:r>
              <a:rPr lang="fr-FR" dirty="0"/>
              <a:t>.</a:t>
            </a:r>
            <a:endParaRPr lang="ru-RU" dirty="0"/>
          </a:p>
        </p:txBody>
      </p:sp>
      <p:sp>
        <p:nvSpPr>
          <p:cNvPr id="19" name="Text Placeholder 5"/>
          <p:cNvSpPr>
            <a:spLocks noGrp="1"/>
          </p:cNvSpPr>
          <p:nvPr>
            <p:ph type="body" sz="quarter" idx="41" hasCustomPrompt="1"/>
          </p:nvPr>
        </p:nvSpPr>
        <p:spPr>
          <a:xfrm>
            <a:off x="15790863" y="6204750"/>
            <a:ext cx="6481762"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pt-BR" dirty="0"/>
              <a:t>Aenean nec neque vitae ipsum pellentesque sollicitudin vitae vel lacus.</a:t>
            </a:r>
            <a:endParaRPr lang="ru-RU" dirty="0"/>
          </a:p>
        </p:txBody>
      </p:sp>
      <p:sp>
        <p:nvSpPr>
          <p:cNvPr id="20" name="Text Placeholder 5"/>
          <p:cNvSpPr>
            <a:spLocks noGrp="1"/>
          </p:cNvSpPr>
          <p:nvPr>
            <p:ph type="body" sz="quarter" idx="42" hasCustomPrompt="1"/>
          </p:nvPr>
        </p:nvSpPr>
        <p:spPr>
          <a:xfrm>
            <a:off x="15790863" y="9429807"/>
            <a:ext cx="6481762"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1"/>
                </a:solidFill>
              </a:defRPr>
            </a:lvl1pPr>
          </a:lstStyle>
          <a:p>
            <a:pPr lvl="0"/>
            <a:r>
              <a:rPr lang="sv-SE" dirty="0"/>
              <a:t>Sed eget mi malesuada, ullamcorper nisl eget, porttitor justo.</a:t>
            </a:r>
            <a:endParaRPr lang="ru-RU" dirty="0"/>
          </a:p>
        </p:txBody>
      </p:sp>
      <p:sp>
        <p:nvSpPr>
          <p:cNvPr id="22"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2911137" y="2718275"/>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1"/>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15</a:t>
            </a:r>
          </a:p>
        </p:txBody>
      </p:sp>
      <p:sp>
        <p:nvSpPr>
          <p:cNvPr id="23" name="Text Placeholder">
            <a:extLst>
              <a:ext uri="{FF2B5EF4-FFF2-40B4-BE49-F238E27FC236}">
                <a16:creationId xmlns:a16="http://schemas.microsoft.com/office/drawing/2014/main" id="{4315F245-0E4D-4985-B7FB-261E233A3D6D}"/>
              </a:ext>
            </a:extLst>
          </p:cNvPr>
          <p:cNvSpPr>
            <a:spLocks noGrp="1" noChangeAspect="1"/>
          </p:cNvSpPr>
          <p:nvPr>
            <p:ph type="body" sz="quarter" idx="43" hasCustomPrompt="1"/>
          </p:nvPr>
        </p:nvSpPr>
        <p:spPr>
          <a:xfrm>
            <a:off x="12911137" y="5942639"/>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1"/>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16</a:t>
            </a:r>
          </a:p>
        </p:txBody>
      </p:sp>
      <p:sp>
        <p:nvSpPr>
          <p:cNvPr id="24" name="Text Placeholder">
            <a:extLst>
              <a:ext uri="{FF2B5EF4-FFF2-40B4-BE49-F238E27FC236}">
                <a16:creationId xmlns:a16="http://schemas.microsoft.com/office/drawing/2014/main" id="{4315F245-0E4D-4985-B7FB-261E233A3D6D}"/>
              </a:ext>
            </a:extLst>
          </p:cNvPr>
          <p:cNvSpPr>
            <a:spLocks noGrp="1" noChangeAspect="1"/>
          </p:cNvSpPr>
          <p:nvPr>
            <p:ph type="body" sz="quarter" idx="44" hasCustomPrompt="1"/>
          </p:nvPr>
        </p:nvSpPr>
        <p:spPr>
          <a:xfrm>
            <a:off x="12911137" y="9167003"/>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1"/>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17</a:t>
            </a:r>
          </a:p>
        </p:txBody>
      </p:sp>
      <p:sp>
        <p:nvSpPr>
          <p:cNvPr id="25" name="Text Placeholder 5"/>
          <p:cNvSpPr>
            <a:spLocks noGrp="1"/>
          </p:cNvSpPr>
          <p:nvPr>
            <p:ph type="body" sz="quarter" idx="47" hasCustomPrompt="1"/>
          </p:nvPr>
        </p:nvSpPr>
        <p:spPr>
          <a:xfrm>
            <a:off x="12911138" y="4279678"/>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26" name="Text Placeholder 5"/>
          <p:cNvSpPr>
            <a:spLocks noGrp="1"/>
          </p:cNvSpPr>
          <p:nvPr>
            <p:ph type="body" sz="quarter" idx="48" hasCustomPrompt="1"/>
          </p:nvPr>
        </p:nvSpPr>
        <p:spPr>
          <a:xfrm>
            <a:off x="12911138" y="7492778"/>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27" name="Text Placeholder 5"/>
          <p:cNvSpPr>
            <a:spLocks noGrp="1"/>
          </p:cNvSpPr>
          <p:nvPr>
            <p:ph type="body" sz="quarter" idx="49" hasCustomPrompt="1"/>
          </p:nvPr>
        </p:nvSpPr>
        <p:spPr>
          <a:xfrm>
            <a:off x="12911138" y="10721302"/>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Tree>
    <p:extLst>
      <p:ext uri="{BB962C8B-B14F-4D97-AF65-F5344CB8AC3E}">
        <p14:creationId xmlns:p14="http://schemas.microsoft.com/office/powerpoint/2010/main" val="81908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rizontal timelin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4" name="Text Placeholder 5"/>
          <p:cNvSpPr>
            <a:spLocks noGrp="1"/>
          </p:cNvSpPr>
          <p:nvPr>
            <p:ph type="body" sz="quarter" idx="40" hasCustomPrompt="1"/>
          </p:nvPr>
        </p:nvSpPr>
        <p:spPr>
          <a:xfrm>
            <a:off x="3548064" y="10123267"/>
            <a:ext cx="4322761"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1"/>
                </a:solidFill>
              </a:defRPr>
            </a:lvl1pPr>
          </a:lstStyle>
          <a:p>
            <a:pPr lvl="0"/>
            <a:r>
              <a:rPr lang="fr-FR" dirty="0" err="1"/>
              <a:t>Donec</a:t>
            </a:r>
            <a:r>
              <a:rPr lang="fr-FR" dirty="0"/>
              <a:t> </a:t>
            </a:r>
            <a:r>
              <a:rPr lang="fr-FR" dirty="0" err="1"/>
              <a:t>maximus</a:t>
            </a:r>
            <a:r>
              <a:rPr lang="fr-FR" dirty="0"/>
              <a:t> </a:t>
            </a:r>
            <a:r>
              <a:rPr lang="fr-FR" dirty="0" err="1"/>
              <a:t>tellus</a:t>
            </a:r>
            <a:r>
              <a:rPr lang="fr-FR" dirty="0"/>
              <a:t> erat, id cursus </a:t>
            </a:r>
            <a:r>
              <a:rPr lang="fr-FR" dirty="0" err="1"/>
              <a:t>nulla</a:t>
            </a:r>
            <a:r>
              <a:rPr lang="fr-FR" dirty="0"/>
              <a:t>.</a:t>
            </a:r>
            <a:endParaRPr lang="ru-RU" dirty="0"/>
          </a:p>
        </p:txBody>
      </p:sp>
      <p:sp>
        <p:nvSpPr>
          <p:cNvPr id="15"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4450237" y="7201396"/>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2"/>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21</a:t>
            </a:r>
          </a:p>
        </p:txBody>
      </p:sp>
      <p:sp>
        <p:nvSpPr>
          <p:cNvPr id="16" name="Text Placeholder">
            <a:extLst>
              <a:ext uri="{FF2B5EF4-FFF2-40B4-BE49-F238E27FC236}">
                <a16:creationId xmlns:a16="http://schemas.microsoft.com/office/drawing/2014/main" id="{4315F245-0E4D-4985-B7FB-261E233A3D6D}"/>
              </a:ext>
            </a:extLst>
          </p:cNvPr>
          <p:cNvSpPr>
            <a:spLocks noGrp="1" noChangeAspect="1"/>
          </p:cNvSpPr>
          <p:nvPr>
            <p:ph type="body" sz="quarter" idx="43" hasCustomPrompt="1"/>
          </p:nvPr>
        </p:nvSpPr>
        <p:spPr>
          <a:xfrm>
            <a:off x="10931206" y="7201396"/>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2"/>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22</a:t>
            </a:r>
          </a:p>
        </p:txBody>
      </p:sp>
      <p:sp>
        <p:nvSpPr>
          <p:cNvPr id="17" name="Text Placeholder">
            <a:extLst>
              <a:ext uri="{FF2B5EF4-FFF2-40B4-BE49-F238E27FC236}">
                <a16:creationId xmlns:a16="http://schemas.microsoft.com/office/drawing/2014/main" id="{4315F245-0E4D-4985-B7FB-261E233A3D6D}"/>
              </a:ext>
            </a:extLst>
          </p:cNvPr>
          <p:cNvSpPr>
            <a:spLocks noGrp="1" noChangeAspect="1"/>
          </p:cNvSpPr>
          <p:nvPr>
            <p:ph type="body" sz="quarter" idx="44" hasCustomPrompt="1"/>
          </p:nvPr>
        </p:nvSpPr>
        <p:spPr>
          <a:xfrm>
            <a:off x="17412175" y="7201396"/>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2"/>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23</a:t>
            </a:r>
          </a:p>
        </p:txBody>
      </p:sp>
      <p:sp>
        <p:nvSpPr>
          <p:cNvPr id="29" name="Text Placeholder 5"/>
          <p:cNvSpPr>
            <a:spLocks noGrp="1"/>
          </p:cNvSpPr>
          <p:nvPr>
            <p:ph type="body" sz="quarter" idx="38" hasCustomPrompt="1"/>
          </p:nvPr>
        </p:nvSpPr>
        <p:spPr>
          <a:xfrm>
            <a:off x="4270375" y="4697413"/>
            <a:ext cx="15841663" cy="1329595"/>
          </a:xfrm>
          <a:prstGeom prst="rect">
            <a:avLst/>
          </a:prstGeom>
        </p:spPr>
        <p:txBody>
          <a:bodyPr wrap="square" lIns="0" tIns="0" rIns="0" bIns="0">
            <a:spAutoFit/>
          </a:bodyPr>
          <a:lstStyle>
            <a:lvl1pPr marL="0" indent="0" algn="ctr">
              <a:lnSpc>
                <a:spcPct val="120000"/>
              </a:lnSpc>
              <a:spcBef>
                <a:spcPts val="0"/>
              </a:spcBef>
              <a:buNone/>
              <a:defRPr sz="3600">
                <a:solidFill>
                  <a:schemeClr val="tx1"/>
                </a:solidFill>
              </a:defRPr>
            </a:lvl1pPr>
          </a:lstStyle>
          <a:p>
            <a:pPr lvl="0"/>
            <a:r>
              <a:rPr lang="pt-BR" dirty="0"/>
              <a:t>Duis gravida, diam ut pulvinar pulvinar, metus elit vehicula ex, vel ultrices odio urna in ipsum. Sed ultrices consequat dui ut porttitor.</a:t>
            </a:r>
            <a:endParaRPr lang="ru-RU" dirty="0"/>
          </a:p>
        </p:txBody>
      </p:sp>
      <p:sp>
        <p:nvSpPr>
          <p:cNvPr id="30" name="Text Placeholder 5"/>
          <p:cNvSpPr>
            <a:spLocks noGrp="1"/>
          </p:cNvSpPr>
          <p:nvPr>
            <p:ph type="body" sz="quarter" idx="47" hasCustomPrompt="1"/>
          </p:nvPr>
        </p:nvSpPr>
        <p:spPr>
          <a:xfrm>
            <a:off x="4450238" y="8772670"/>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31" name="Text Placeholder 5"/>
          <p:cNvSpPr>
            <a:spLocks noGrp="1"/>
          </p:cNvSpPr>
          <p:nvPr>
            <p:ph type="body" sz="quarter" idx="48" hasCustomPrompt="1"/>
          </p:nvPr>
        </p:nvSpPr>
        <p:spPr>
          <a:xfrm>
            <a:off x="10931207" y="8772670"/>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32" name="Text Placeholder 5"/>
          <p:cNvSpPr>
            <a:spLocks noGrp="1"/>
          </p:cNvSpPr>
          <p:nvPr>
            <p:ph type="body" sz="quarter" idx="49" hasCustomPrompt="1"/>
          </p:nvPr>
        </p:nvSpPr>
        <p:spPr>
          <a:xfrm>
            <a:off x="17412175" y="8772670"/>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33" name="Text Placeholder 5"/>
          <p:cNvSpPr>
            <a:spLocks noGrp="1"/>
          </p:cNvSpPr>
          <p:nvPr>
            <p:ph type="body" sz="quarter" idx="50" hasCustomPrompt="1"/>
          </p:nvPr>
        </p:nvSpPr>
        <p:spPr>
          <a:xfrm>
            <a:off x="10031413" y="10123267"/>
            <a:ext cx="431958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1"/>
                </a:solidFill>
              </a:defRPr>
            </a:lvl1pPr>
          </a:lstStyle>
          <a:p>
            <a:pPr lvl="0"/>
            <a:r>
              <a:rPr lang="pt-BR" dirty="0"/>
              <a:t>Aliquam aliquam sem sapien, a dignissim nulla.</a:t>
            </a:r>
            <a:endParaRPr lang="ru-RU" dirty="0"/>
          </a:p>
        </p:txBody>
      </p:sp>
      <p:sp>
        <p:nvSpPr>
          <p:cNvPr id="34" name="Text Placeholder 5"/>
          <p:cNvSpPr>
            <a:spLocks noGrp="1"/>
          </p:cNvSpPr>
          <p:nvPr>
            <p:ph type="body" sz="quarter" idx="51" hasCustomPrompt="1"/>
          </p:nvPr>
        </p:nvSpPr>
        <p:spPr>
          <a:xfrm>
            <a:off x="16513176" y="10123267"/>
            <a:ext cx="431958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1"/>
                </a:solidFill>
              </a:defRPr>
            </a:lvl1pPr>
          </a:lstStyle>
          <a:p>
            <a:pPr lvl="0"/>
            <a:r>
              <a:rPr lang="fr-FR" dirty="0" err="1"/>
              <a:t>Quisque</a:t>
            </a:r>
            <a:r>
              <a:rPr lang="fr-FR" dirty="0"/>
              <a:t> </a:t>
            </a:r>
            <a:r>
              <a:rPr lang="fr-FR" dirty="0" err="1"/>
              <a:t>pellentesque</a:t>
            </a:r>
            <a:r>
              <a:rPr lang="fr-FR" dirty="0"/>
              <a:t>, </a:t>
            </a:r>
            <a:r>
              <a:rPr lang="fr-FR" dirty="0" err="1"/>
              <a:t>dolor</a:t>
            </a:r>
            <a:r>
              <a:rPr lang="fr-FR" dirty="0"/>
              <a:t> et.</a:t>
            </a:r>
            <a:endParaRPr lang="ru-RU" dirty="0"/>
          </a:p>
        </p:txBody>
      </p:sp>
      <p:sp>
        <p:nvSpPr>
          <p:cNvPr id="35"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4270375" y="2536825"/>
            <a:ext cx="15841663" cy="1674305"/>
          </a:xfrm>
          <a:prstGeom prst="rect">
            <a:avLst/>
          </a:prstGeom>
        </p:spPr>
        <p:txBody>
          <a:bodyPr wrap="square" lIns="0" tIns="0" rIns="0" bIns="0">
            <a:spAutoFit/>
          </a:bodyPr>
          <a:lstStyle>
            <a:lvl1pPr marL="0" indent="0" algn="ctr">
              <a:lnSpc>
                <a:spcPct val="80000"/>
              </a:lnSpc>
              <a:spcBef>
                <a:spcPts val="0"/>
              </a:spcBef>
              <a:buNone/>
              <a:defRPr sz="13600">
                <a:solidFill>
                  <a:schemeClr val="accent2"/>
                </a:solidFill>
                <a:latin typeface="+mj-lt"/>
              </a:defRPr>
            </a:lvl1pPr>
          </a:lstStyle>
          <a:p>
            <a:pPr lvl="0"/>
            <a:r>
              <a:rPr lang="en-US" dirty="0"/>
              <a:t>Chronology</a:t>
            </a:r>
          </a:p>
        </p:txBody>
      </p:sp>
    </p:spTree>
    <p:extLst>
      <p:ext uri="{BB962C8B-B14F-4D97-AF65-F5344CB8AC3E}">
        <p14:creationId xmlns:p14="http://schemas.microsoft.com/office/powerpoint/2010/main" val="4212587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rizontal timeline with 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27" name="Text Placeholder 5"/>
          <p:cNvSpPr>
            <a:spLocks noGrp="1"/>
          </p:cNvSpPr>
          <p:nvPr>
            <p:ph type="body" sz="quarter" idx="40" hasCustomPrompt="1"/>
          </p:nvPr>
        </p:nvSpPr>
        <p:spPr>
          <a:xfrm>
            <a:off x="3548064" y="10123267"/>
            <a:ext cx="4322761"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1"/>
                </a:solidFill>
              </a:defRPr>
            </a:lvl1pPr>
          </a:lstStyle>
          <a:p>
            <a:pPr lvl="0"/>
            <a:r>
              <a:rPr lang="fr-FR" dirty="0" err="1"/>
              <a:t>Curabitur</a:t>
            </a:r>
            <a:r>
              <a:rPr lang="fr-FR" dirty="0"/>
              <a:t> </a:t>
            </a:r>
            <a:r>
              <a:rPr lang="fr-FR" dirty="0" err="1"/>
              <a:t>eleifend</a:t>
            </a:r>
            <a:r>
              <a:rPr lang="fr-FR" dirty="0"/>
              <a:t> </a:t>
            </a:r>
            <a:r>
              <a:rPr lang="fr-FR" dirty="0" err="1"/>
              <a:t>urna</a:t>
            </a:r>
            <a:r>
              <a:rPr lang="fr-FR" dirty="0"/>
              <a:t> a </a:t>
            </a:r>
            <a:r>
              <a:rPr lang="fr-FR" dirty="0" err="1"/>
              <a:t>augue</a:t>
            </a:r>
            <a:r>
              <a:rPr lang="fr-FR" dirty="0"/>
              <a:t> </a:t>
            </a:r>
            <a:r>
              <a:rPr lang="fr-FR" dirty="0" err="1"/>
              <a:t>vulpute</a:t>
            </a:r>
            <a:r>
              <a:rPr lang="fr-FR" dirty="0"/>
              <a:t>, </a:t>
            </a:r>
            <a:r>
              <a:rPr lang="fr-FR" dirty="0" err="1"/>
              <a:t>pulvinar</a:t>
            </a:r>
            <a:r>
              <a:rPr lang="en-US" dirty="0"/>
              <a:t>.</a:t>
            </a:r>
            <a:endParaRPr lang="ru-RU" dirty="0"/>
          </a:p>
        </p:txBody>
      </p:sp>
      <p:sp>
        <p:nvSpPr>
          <p:cNvPr id="28"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4450237" y="7201396"/>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2"/>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ru-RU" dirty="0"/>
              <a:t>24</a:t>
            </a:r>
            <a:endParaRPr lang="en-US" dirty="0"/>
          </a:p>
        </p:txBody>
      </p:sp>
      <p:sp>
        <p:nvSpPr>
          <p:cNvPr id="36" name="Text Placeholder">
            <a:extLst>
              <a:ext uri="{FF2B5EF4-FFF2-40B4-BE49-F238E27FC236}">
                <a16:creationId xmlns:a16="http://schemas.microsoft.com/office/drawing/2014/main" id="{4315F245-0E4D-4985-B7FB-261E233A3D6D}"/>
              </a:ext>
            </a:extLst>
          </p:cNvPr>
          <p:cNvSpPr>
            <a:spLocks noGrp="1" noChangeAspect="1"/>
          </p:cNvSpPr>
          <p:nvPr>
            <p:ph type="body" sz="quarter" idx="43" hasCustomPrompt="1"/>
          </p:nvPr>
        </p:nvSpPr>
        <p:spPr>
          <a:xfrm>
            <a:off x="10931206" y="7201396"/>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2"/>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ru-RU" dirty="0"/>
              <a:t>25</a:t>
            </a:r>
            <a:endParaRPr lang="en-US" dirty="0"/>
          </a:p>
        </p:txBody>
      </p:sp>
      <p:sp>
        <p:nvSpPr>
          <p:cNvPr id="37" name="Text Placeholder">
            <a:extLst>
              <a:ext uri="{FF2B5EF4-FFF2-40B4-BE49-F238E27FC236}">
                <a16:creationId xmlns:a16="http://schemas.microsoft.com/office/drawing/2014/main" id="{4315F245-0E4D-4985-B7FB-261E233A3D6D}"/>
              </a:ext>
            </a:extLst>
          </p:cNvPr>
          <p:cNvSpPr>
            <a:spLocks noGrp="1" noChangeAspect="1"/>
          </p:cNvSpPr>
          <p:nvPr>
            <p:ph type="body" sz="quarter" idx="44" hasCustomPrompt="1"/>
          </p:nvPr>
        </p:nvSpPr>
        <p:spPr>
          <a:xfrm>
            <a:off x="17412175" y="7201396"/>
            <a:ext cx="2520000" cy="2520000"/>
          </a:xfrm>
          <a:prstGeom prst="ellipse">
            <a:avLst/>
          </a:prstGeom>
          <a:solidFill>
            <a:schemeClr val="bg2"/>
          </a:solidFill>
          <a:ln>
            <a:noFill/>
          </a:ln>
        </p:spPr>
        <p:txBody>
          <a:bodyPr wrap="square" lIns="144000" tIns="180000" rIns="144000" bIns="432000" anchor="t" anchorCtr="0">
            <a:normAutofit/>
          </a:bodyPr>
          <a:lstStyle>
            <a:lvl1pPr marL="0" indent="0" algn="ctr">
              <a:buNone/>
              <a:defRPr sz="8800">
                <a:solidFill>
                  <a:schemeClr val="accent2"/>
                </a:solidFill>
                <a:latin typeface="+mj-lt"/>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2</a:t>
            </a:r>
            <a:r>
              <a:rPr lang="ru-RU" dirty="0"/>
              <a:t>6</a:t>
            </a:r>
            <a:endParaRPr lang="en-US" dirty="0"/>
          </a:p>
        </p:txBody>
      </p:sp>
      <p:sp>
        <p:nvSpPr>
          <p:cNvPr id="38" name="Text Placeholder 5"/>
          <p:cNvSpPr>
            <a:spLocks noGrp="1"/>
          </p:cNvSpPr>
          <p:nvPr>
            <p:ph type="body" sz="quarter" idx="47" hasCustomPrompt="1"/>
          </p:nvPr>
        </p:nvSpPr>
        <p:spPr>
          <a:xfrm>
            <a:off x="4450238" y="8772670"/>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39" name="Text Placeholder 5"/>
          <p:cNvSpPr>
            <a:spLocks noGrp="1"/>
          </p:cNvSpPr>
          <p:nvPr>
            <p:ph type="body" sz="quarter" idx="48" hasCustomPrompt="1"/>
          </p:nvPr>
        </p:nvSpPr>
        <p:spPr>
          <a:xfrm>
            <a:off x="10931207" y="8772670"/>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40" name="Text Placeholder 5"/>
          <p:cNvSpPr>
            <a:spLocks noGrp="1"/>
          </p:cNvSpPr>
          <p:nvPr>
            <p:ph type="body" sz="quarter" idx="49" hasCustomPrompt="1"/>
          </p:nvPr>
        </p:nvSpPr>
        <p:spPr>
          <a:xfrm>
            <a:off x="17412175" y="8772670"/>
            <a:ext cx="2519999" cy="664797"/>
          </a:xfrm>
          <a:prstGeom prst="rect">
            <a:avLst/>
          </a:prstGeom>
        </p:spPr>
        <p:txBody>
          <a:bodyPr wrap="square" lIns="0" tIns="0" rIns="0" bIns="0">
            <a:normAutofit/>
          </a:bodyPr>
          <a:lstStyle>
            <a:lvl1pPr marL="0" indent="0" algn="ctr">
              <a:lnSpc>
                <a:spcPct val="90000"/>
              </a:lnSpc>
              <a:spcBef>
                <a:spcPts val="0"/>
              </a:spcBef>
              <a:buNone/>
              <a:defRPr sz="3600">
                <a:solidFill>
                  <a:schemeClr val="tx1"/>
                </a:solidFill>
              </a:defRPr>
            </a:lvl1pPr>
          </a:lstStyle>
          <a:p>
            <a:pPr lvl="0"/>
            <a:r>
              <a:rPr lang="pt-BR" dirty="0"/>
              <a:t>April</a:t>
            </a:r>
            <a:endParaRPr lang="ru-RU" dirty="0"/>
          </a:p>
        </p:txBody>
      </p:sp>
      <p:sp>
        <p:nvSpPr>
          <p:cNvPr id="41" name="Text Placeholder 5"/>
          <p:cNvSpPr>
            <a:spLocks noGrp="1"/>
          </p:cNvSpPr>
          <p:nvPr>
            <p:ph type="body" sz="quarter" idx="50" hasCustomPrompt="1"/>
          </p:nvPr>
        </p:nvSpPr>
        <p:spPr>
          <a:xfrm>
            <a:off x="10031413" y="10123267"/>
            <a:ext cx="431958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1"/>
                </a:solidFill>
              </a:defRPr>
            </a:lvl1pPr>
          </a:lstStyle>
          <a:p>
            <a:pPr lvl="0"/>
            <a:r>
              <a:rPr lang="pt-BR" dirty="0"/>
              <a:t>Aenean nec neque vitae ipsum pellentesque.</a:t>
            </a:r>
            <a:endParaRPr lang="ru-RU" dirty="0"/>
          </a:p>
        </p:txBody>
      </p:sp>
      <p:sp>
        <p:nvSpPr>
          <p:cNvPr id="42" name="Text Placeholder 5"/>
          <p:cNvSpPr>
            <a:spLocks noGrp="1"/>
          </p:cNvSpPr>
          <p:nvPr>
            <p:ph type="body" sz="quarter" idx="51" hasCustomPrompt="1"/>
          </p:nvPr>
        </p:nvSpPr>
        <p:spPr>
          <a:xfrm>
            <a:off x="16513176" y="10123267"/>
            <a:ext cx="431958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1"/>
                </a:solidFill>
              </a:defRPr>
            </a:lvl1pPr>
          </a:lstStyle>
          <a:p>
            <a:pPr lvl="0"/>
            <a:r>
              <a:rPr lang="fr-FR" dirty="0" err="1"/>
              <a:t>Mauris</a:t>
            </a:r>
            <a:r>
              <a:rPr lang="fr-FR" dirty="0"/>
              <a:t> </a:t>
            </a:r>
            <a:r>
              <a:rPr lang="fr-FR" dirty="0" err="1"/>
              <a:t>ac</a:t>
            </a:r>
            <a:r>
              <a:rPr lang="fr-FR" dirty="0"/>
              <a:t> </a:t>
            </a:r>
            <a:r>
              <a:rPr lang="fr-FR" dirty="0" err="1"/>
              <a:t>quam</a:t>
            </a:r>
            <a:r>
              <a:rPr lang="fr-FR" dirty="0"/>
              <a:t> </a:t>
            </a:r>
            <a:r>
              <a:rPr lang="fr-FR" dirty="0" err="1"/>
              <a:t>varius</a:t>
            </a:r>
            <a:r>
              <a:rPr lang="fr-FR" dirty="0"/>
              <a:t> </a:t>
            </a:r>
            <a:r>
              <a:rPr lang="fr-FR" dirty="0" err="1"/>
              <a:t>velit</a:t>
            </a:r>
            <a:r>
              <a:rPr lang="fr-FR" dirty="0"/>
              <a:t> </a:t>
            </a:r>
            <a:r>
              <a:rPr lang="fr-FR" dirty="0" err="1"/>
              <a:t>efficitur</a:t>
            </a:r>
            <a:r>
              <a:rPr lang="fr-FR" dirty="0"/>
              <a:t> cursus.</a:t>
            </a:r>
            <a:endParaRPr lang="ru-RU" dirty="0"/>
          </a:p>
        </p:txBody>
      </p:sp>
      <p:sp>
        <p:nvSpPr>
          <p:cNvPr id="43" name="Picture Placeholder 4"/>
          <p:cNvSpPr>
            <a:spLocks noGrp="1"/>
          </p:cNvSpPr>
          <p:nvPr>
            <p:ph type="pic" sz="quarter" idx="12"/>
          </p:nvPr>
        </p:nvSpPr>
        <p:spPr>
          <a:xfrm>
            <a:off x="2830513" y="2536825"/>
            <a:ext cx="18721387" cy="4321175"/>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Tree>
    <p:extLst>
      <p:ext uri="{BB962C8B-B14F-4D97-AF65-F5344CB8AC3E}">
        <p14:creationId xmlns:p14="http://schemas.microsoft.com/office/powerpoint/2010/main" val="23533343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5" name="Picture Placeholder 4"/>
          <p:cNvSpPr>
            <a:spLocks noGrp="1"/>
          </p:cNvSpPr>
          <p:nvPr>
            <p:ph type="pic" sz="quarter" idx="12"/>
          </p:nvPr>
        </p:nvSpPr>
        <p:spPr>
          <a:xfrm>
            <a:off x="2109789" y="2536825"/>
            <a:ext cx="8640762" cy="8642350"/>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16" name="Text Placeholder 2"/>
          <p:cNvSpPr>
            <a:spLocks noGrp="1"/>
          </p:cNvSpPr>
          <p:nvPr>
            <p:ph type="body" sz="quarter" idx="13" hasCustomPrompt="1"/>
          </p:nvPr>
        </p:nvSpPr>
        <p:spPr>
          <a:xfrm>
            <a:off x="13629481" y="6858000"/>
            <a:ext cx="8640764" cy="2234458"/>
          </a:xfrm>
          <a:prstGeom prst="rect">
            <a:avLst/>
          </a:prstGeom>
        </p:spPr>
        <p:txBody>
          <a:bodyPr wrap="square" lIns="360000" tIns="0" rIns="0" bIns="0">
            <a:spAutoFit/>
          </a:bodyPr>
          <a:lstStyle>
            <a:lvl1pPr marL="0" indent="0">
              <a:lnSpc>
                <a:spcPct val="110000"/>
              </a:lnSpc>
              <a:spcBef>
                <a:spcPts val="0"/>
              </a:spcBef>
              <a:buNone/>
              <a:defRPr sz="4400">
                <a:solidFill>
                  <a:schemeClr val="tx1"/>
                </a:solidFill>
                <a:latin typeface="+mn-lt"/>
              </a:defRPr>
            </a:lvl1pPr>
          </a:lstStyle>
          <a:p>
            <a:pPr lvl="0"/>
            <a:r>
              <a:rPr lang="en-US" dirty="0"/>
              <a:t>It’s time for a new way to run the marketing operations of your business</a:t>
            </a:r>
          </a:p>
        </p:txBody>
      </p:sp>
      <p:sp>
        <p:nvSpPr>
          <p:cNvPr id="14" name="Text Placeholder 2"/>
          <p:cNvSpPr>
            <a:spLocks noGrp="1"/>
          </p:cNvSpPr>
          <p:nvPr>
            <p:ph type="body" sz="quarter" idx="11" hasCustomPrompt="1"/>
          </p:nvPr>
        </p:nvSpPr>
        <p:spPr>
          <a:xfrm>
            <a:off x="12190413" y="3273425"/>
            <a:ext cx="10079832" cy="3142248"/>
          </a:xfrm>
          <a:prstGeom prst="rect">
            <a:avLst/>
          </a:prstGeom>
        </p:spPr>
        <p:txBody>
          <a:bodyPr wrap="square" lIns="0" tIns="180000" rIns="0" bIns="0">
            <a:spAutoFit/>
          </a:bodyPr>
          <a:lstStyle>
            <a:lvl1pPr marL="0" indent="0">
              <a:lnSpc>
                <a:spcPct val="85000"/>
              </a:lnSpc>
              <a:spcBef>
                <a:spcPts val="0"/>
              </a:spcBef>
              <a:buNone/>
              <a:defRPr sz="11200">
                <a:solidFill>
                  <a:schemeClr val="accent1"/>
                </a:solidFill>
                <a:latin typeface="+mj-lt"/>
              </a:defRPr>
            </a:lvl1pPr>
          </a:lstStyle>
          <a:p>
            <a:pPr lvl="0"/>
            <a:r>
              <a:rPr lang="en-US" dirty="0"/>
              <a:t>Strategy </a:t>
            </a:r>
            <a:br>
              <a:rPr lang="en-US" dirty="0"/>
            </a:br>
            <a:r>
              <a:rPr lang="en-US" dirty="0"/>
              <a:t>and planning</a:t>
            </a:r>
          </a:p>
        </p:txBody>
      </p:sp>
    </p:spTree>
    <p:extLst>
      <p:ext uri="{BB962C8B-B14F-4D97-AF65-F5344CB8AC3E}">
        <p14:creationId xmlns:p14="http://schemas.microsoft.com/office/powerpoint/2010/main" val="2678136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8" name="Text Placeholder 5"/>
          <p:cNvSpPr>
            <a:spLocks noGrp="1"/>
          </p:cNvSpPr>
          <p:nvPr>
            <p:ph type="body" sz="quarter" idx="38" hasCustomPrompt="1"/>
          </p:nvPr>
        </p:nvSpPr>
        <p:spPr>
          <a:xfrm>
            <a:off x="4270375" y="4697413"/>
            <a:ext cx="15841663" cy="1329595"/>
          </a:xfrm>
          <a:prstGeom prst="rect">
            <a:avLst/>
          </a:prstGeom>
        </p:spPr>
        <p:txBody>
          <a:bodyPr wrap="square" lIns="0" tIns="0" rIns="0" bIns="0">
            <a:spAutoFit/>
          </a:bodyPr>
          <a:lstStyle>
            <a:lvl1pPr marL="0" indent="0" algn="ctr">
              <a:lnSpc>
                <a:spcPct val="120000"/>
              </a:lnSpc>
              <a:spcBef>
                <a:spcPts val="0"/>
              </a:spcBef>
              <a:buNone/>
              <a:defRPr sz="3600">
                <a:solidFill>
                  <a:schemeClr val="tx1"/>
                </a:solidFill>
              </a:defRPr>
            </a:lvl1pPr>
          </a:lstStyle>
          <a:p>
            <a:pPr lvl="0"/>
            <a:r>
              <a:rPr lang="pt-BR" dirty="0"/>
              <a:t>Duis gravida, diam ut pulvinar pulvinar, metus elit vehicula ex, vel ultrices odio urna in ipsum. Sed ultrices consequat dui ut porttitor.</a:t>
            </a:r>
            <a:endParaRPr lang="ru-RU" dirty="0"/>
          </a:p>
        </p:txBody>
      </p:sp>
      <p:sp>
        <p:nvSpPr>
          <p:cNvPr id="10" name="Picture Placeholder 4"/>
          <p:cNvSpPr>
            <a:spLocks noGrp="1"/>
          </p:cNvSpPr>
          <p:nvPr>
            <p:ph type="pic" sz="quarter" idx="12"/>
          </p:nvPr>
        </p:nvSpPr>
        <p:spPr>
          <a:xfrm>
            <a:off x="2830513" y="6858000"/>
            <a:ext cx="18721387" cy="4321175"/>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674305"/>
          </a:xfrm>
          <a:prstGeom prst="rect">
            <a:avLst/>
          </a:prstGeom>
        </p:spPr>
        <p:txBody>
          <a:bodyPr wrap="square" lIns="0" tIns="0" rIns="0" bIns="0">
            <a:spAutoFit/>
          </a:bodyPr>
          <a:lstStyle>
            <a:lvl1pPr marL="0" indent="0" algn="ctr">
              <a:lnSpc>
                <a:spcPct val="80000"/>
              </a:lnSpc>
              <a:spcBef>
                <a:spcPts val="0"/>
              </a:spcBef>
              <a:buNone/>
              <a:defRPr sz="13600">
                <a:solidFill>
                  <a:schemeClr val="accent1"/>
                </a:solidFill>
                <a:latin typeface="+mj-lt"/>
              </a:defRPr>
            </a:lvl1pPr>
          </a:lstStyle>
          <a:p>
            <a:pPr lvl="0"/>
            <a:r>
              <a:rPr lang="en-US" dirty="0"/>
              <a:t>Discover our center</a:t>
            </a:r>
          </a:p>
        </p:txBody>
      </p:sp>
    </p:spTree>
    <p:extLst>
      <p:ext uri="{BB962C8B-B14F-4D97-AF65-F5344CB8AC3E}">
        <p14:creationId xmlns:p14="http://schemas.microsoft.com/office/powerpoint/2010/main" val="1939911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catio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5" name="Text Placeholder 5"/>
          <p:cNvSpPr>
            <a:spLocks noGrp="1"/>
          </p:cNvSpPr>
          <p:nvPr>
            <p:ph type="body" sz="quarter" idx="38" hasCustomPrompt="1"/>
          </p:nvPr>
        </p:nvSpPr>
        <p:spPr>
          <a:xfrm>
            <a:off x="7481592" y="6522433"/>
            <a:ext cx="2308324" cy="664797"/>
          </a:xfrm>
          <a:prstGeom prst="rect">
            <a:avLst/>
          </a:prstGeom>
        </p:spPr>
        <p:txBody>
          <a:bodyPr wrap="none" lIns="0" tIns="0" rIns="0" bIns="0">
            <a:spAutoFit/>
          </a:bodyPr>
          <a:lstStyle>
            <a:lvl1pPr marL="0" indent="0" algn="ctr">
              <a:lnSpc>
                <a:spcPct val="120000"/>
              </a:lnSpc>
              <a:spcBef>
                <a:spcPts val="0"/>
              </a:spcBef>
              <a:buNone/>
              <a:defRPr sz="3600" baseline="0">
                <a:solidFill>
                  <a:schemeClr val="tx1"/>
                </a:solidFill>
                <a:latin typeface="+mj-lt"/>
              </a:defRPr>
            </a:lvl1pPr>
          </a:lstStyle>
          <a:p>
            <a:pPr lvl="0"/>
            <a:r>
              <a:rPr lang="pt-BR" dirty="0"/>
              <a:t>New York</a:t>
            </a:r>
            <a:endParaRPr lang="ru-RU" dirty="0"/>
          </a:p>
        </p:txBody>
      </p:sp>
      <p:sp>
        <p:nvSpPr>
          <p:cNvPr id="6" name="Text Placeholder 5"/>
          <p:cNvSpPr>
            <a:spLocks noGrp="1"/>
          </p:cNvSpPr>
          <p:nvPr>
            <p:ph type="body" sz="quarter" idx="45" hasCustomPrompt="1"/>
          </p:nvPr>
        </p:nvSpPr>
        <p:spPr>
          <a:xfrm>
            <a:off x="12098233" y="7501686"/>
            <a:ext cx="1340111" cy="609398"/>
          </a:xfrm>
          <a:prstGeom prst="rect">
            <a:avLst/>
          </a:prstGeom>
        </p:spPr>
        <p:txBody>
          <a:bodyPr wrap="none" lIns="0" tIns="0" rIns="0" bIns="0">
            <a:spAutoFit/>
          </a:bodyPr>
          <a:lstStyle>
            <a:lvl1pPr marL="0" indent="0" algn="ctr">
              <a:lnSpc>
                <a:spcPct val="120000"/>
              </a:lnSpc>
              <a:spcBef>
                <a:spcPts val="0"/>
              </a:spcBef>
              <a:buNone/>
              <a:defRPr sz="3600">
                <a:solidFill>
                  <a:schemeClr val="tx1"/>
                </a:solidFill>
                <a:latin typeface="+mj-lt"/>
              </a:defRPr>
            </a:lvl1pPr>
          </a:lstStyle>
          <a:p>
            <a:pPr lvl="0"/>
            <a:r>
              <a:rPr lang="pt-BR" dirty="0"/>
              <a:t>Rom</a:t>
            </a:r>
            <a:r>
              <a:rPr lang="en-US" dirty="0"/>
              <a:t>e</a:t>
            </a:r>
            <a:endParaRPr lang="ru-RU" dirty="0"/>
          </a:p>
        </p:txBody>
      </p:sp>
      <p:sp>
        <p:nvSpPr>
          <p:cNvPr id="8" name="Text Placeholder 5"/>
          <p:cNvSpPr>
            <a:spLocks noGrp="1"/>
          </p:cNvSpPr>
          <p:nvPr>
            <p:ph type="body" sz="quarter" idx="46" hasCustomPrompt="1"/>
          </p:nvPr>
        </p:nvSpPr>
        <p:spPr>
          <a:xfrm>
            <a:off x="10416682" y="6069013"/>
            <a:ext cx="1774524" cy="664797"/>
          </a:xfrm>
          <a:prstGeom prst="rect">
            <a:avLst/>
          </a:prstGeom>
        </p:spPr>
        <p:txBody>
          <a:bodyPr wrap="none" lIns="0" tIns="0" rIns="0" bIns="0">
            <a:spAutoFit/>
          </a:bodyPr>
          <a:lstStyle>
            <a:lvl1pPr marL="0" indent="0" algn="ctr">
              <a:lnSpc>
                <a:spcPct val="120000"/>
              </a:lnSpc>
              <a:spcBef>
                <a:spcPts val="0"/>
              </a:spcBef>
              <a:buNone/>
              <a:defRPr sz="3600">
                <a:solidFill>
                  <a:schemeClr val="tx1"/>
                </a:solidFill>
                <a:latin typeface="+mj-lt"/>
              </a:defRPr>
            </a:lvl1pPr>
          </a:lstStyle>
          <a:p>
            <a:pPr lvl="0"/>
            <a:r>
              <a:rPr lang="pt-BR" dirty="0"/>
              <a:t>London</a:t>
            </a:r>
            <a:endParaRPr lang="ru-RU" dirty="0"/>
          </a:p>
        </p:txBody>
      </p:sp>
      <p:sp>
        <p:nvSpPr>
          <p:cNvPr id="4"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baseline="0">
                <a:solidFill>
                  <a:schemeClr val="accent1"/>
                </a:solidFill>
                <a:latin typeface="+mj-lt"/>
              </a:defRPr>
            </a:lvl1pPr>
          </a:lstStyle>
          <a:p>
            <a:pPr lvl="0"/>
            <a:r>
              <a:rPr lang="en-US" dirty="0"/>
              <a:t>Our locations</a:t>
            </a:r>
            <a:endParaRPr lang="x-none" dirty="0"/>
          </a:p>
        </p:txBody>
      </p:sp>
    </p:spTree>
    <p:extLst>
      <p:ext uri="{BB962C8B-B14F-4D97-AF65-F5344CB8AC3E}">
        <p14:creationId xmlns:p14="http://schemas.microsoft.com/office/powerpoint/2010/main" val="252323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ith background">
    <p:spTree>
      <p:nvGrpSpPr>
        <p:cNvPr id="1" name=""/>
        <p:cNvGrpSpPr/>
        <p:nvPr/>
      </p:nvGrpSpPr>
      <p:grpSpPr>
        <a:xfrm>
          <a:off x="0" y="0"/>
          <a:ext cx="0" cy="0"/>
          <a:chOff x="0" y="0"/>
          <a:chExt cx="0" cy="0"/>
        </a:xfrm>
      </p:grpSpPr>
      <p:sp>
        <p:nvSpPr>
          <p:cNvPr id="4" name="Picture Placeholder 3"/>
          <p:cNvSpPr>
            <a:spLocks noGrp="1"/>
          </p:cNvSpPr>
          <p:nvPr>
            <p:ph type="pic" sz="quarter" idx="35"/>
          </p:nvPr>
        </p:nvSpPr>
        <p:spPr>
          <a:xfrm>
            <a:off x="1" y="0"/>
            <a:ext cx="24382412" cy="13716000"/>
          </a:xfrm>
          <a:prstGeom prst="rect">
            <a:avLst/>
          </a:prstGeom>
          <a:pattFill prst="lgCheck">
            <a:fgClr>
              <a:schemeClr val="bg2"/>
            </a:fgClr>
            <a:bgClr>
              <a:schemeClr val="bg2">
                <a:lumMod val="85000"/>
              </a:schemeClr>
            </a:bgClr>
          </a:pattFill>
        </p:spPr>
        <p:txBody>
          <a:bodyPr tIns="720000"/>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3" name="Text Placeholder 2"/>
          <p:cNvSpPr>
            <a:spLocks noGrp="1"/>
          </p:cNvSpPr>
          <p:nvPr>
            <p:ph type="body" sz="quarter" idx="34" hasCustomPrompt="1"/>
          </p:nvPr>
        </p:nvSpPr>
        <p:spPr>
          <a:xfrm>
            <a:off x="2111375" y="4468966"/>
            <a:ext cx="20161250" cy="4778069"/>
          </a:xfrm>
          <a:prstGeom prst="rect">
            <a:avLst/>
          </a:prstGeom>
          <a:solidFill>
            <a:schemeClr val="bg2">
              <a:alpha val="80000"/>
            </a:schemeClr>
          </a:solidFill>
        </p:spPr>
        <p:txBody>
          <a:bodyPr wrap="square" lIns="1800000" tIns="1080000" rIns="720000" bIns="720000" anchor="ctr">
            <a:spAutoFit/>
          </a:bodyPr>
          <a:lstStyle>
            <a:lvl1pPr marL="0" indent="0">
              <a:lnSpc>
                <a:spcPct val="85000"/>
              </a:lnSpc>
              <a:spcBef>
                <a:spcPts val="0"/>
              </a:spcBef>
              <a:buNone/>
              <a:defRPr sz="11200">
                <a:solidFill>
                  <a:schemeClr val="tx1"/>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You are sure to buy a bargain at the market</a:t>
            </a:r>
            <a:endParaRPr lang="uk-UA" dirty="0"/>
          </a:p>
        </p:txBody>
      </p:sp>
    </p:spTree>
    <p:extLst>
      <p:ext uri="{BB962C8B-B14F-4D97-AF65-F5344CB8AC3E}">
        <p14:creationId xmlns:p14="http://schemas.microsoft.com/office/powerpoint/2010/main" val="2916792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llow u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9" name="Text Placeholder 5"/>
          <p:cNvSpPr>
            <a:spLocks noGrp="1"/>
          </p:cNvSpPr>
          <p:nvPr>
            <p:ph type="body" sz="quarter" idx="38" hasCustomPrompt="1"/>
          </p:nvPr>
        </p:nvSpPr>
        <p:spPr>
          <a:xfrm>
            <a:off x="3550100" y="9747531"/>
            <a:ext cx="4320000" cy="553998"/>
          </a:xfrm>
          <a:prstGeom prst="rect">
            <a:avLst/>
          </a:prstGeom>
        </p:spPr>
        <p:txBody>
          <a:bodyPr wrap="square" lIns="0" tIns="0" rIns="0" bIns="0">
            <a:spAutoFit/>
          </a:bodyPr>
          <a:lstStyle>
            <a:lvl1pPr marL="0" indent="0" algn="ctr">
              <a:lnSpc>
                <a:spcPct val="100000"/>
              </a:lnSpc>
              <a:spcBef>
                <a:spcPts val="0"/>
              </a:spcBef>
              <a:buNone/>
              <a:defRPr sz="3600">
                <a:solidFill>
                  <a:schemeClr val="tx1"/>
                </a:solidFill>
                <a:latin typeface="+mj-lt"/>
              </a:defRPr>
            </a:lvl1pPr>
          </a:lstStyle>
          <a:p>
            <a:pPr lvl="0"/>
            <a:r>
              <a:rPr lang="pt-BR" dirty="0"/>
              <a:t>Facebook</a:t>
            </a:r>
            <a:endParaRPr lang="ru-RU" dirty="0"/>
          </a:p>
        </p:txBody>
      </p:sp>
      <p:sp>
        <p:nvSpPr>
          <p:cNvPr id="10" name="Text Placeholder 5"/>
          <p:cNvSpPr>
            <a:spLocks noGrp="1"/>
          </p:cNvSpPr>
          <p:nvPr>
            <p:ph type="body" sz="quarter" idx="41" hasCustomPrompt="1"/>
          </p:nvPr>
        </p:nvSpPr>
        <p:spPr>
          <a:xfrm>
            <a:off x="10031412" y="9747531"/>
            <a:ext cx="4319587" cy="553998"/>
          </a:xfrm>
          <a:prstGeom prst="rect">
            <a:avLst/>
          </a:prstGeom>
        </p:spPr>
        <p:txBody>
          <a:bodyPr wrap="square" lIns="0" tIns="0" rIns="0" bIns="0">
            <a:spAutoFit/>
          </a:bodyPr>
          <a:lstStyle>
            <a:lvl1pPr marL="0" indent="0" algn="ctr">
              <a:lnSpc>
                <a:spcPct val="100000"/>
              </a:lnSpc>
              <a:spcBef>
                <a:spcPts val="0"/>
              </a:spcBef>
              <a:buNone/>
              <a:defRPr sz="3600">
                <a:solidFill>
                  <a:schemeClr val="tx1"/>
                </a:solidFill>
                <a:latin typeface="+mj-lt"/>
              </a:defRPr>
            </a:lvl1pPr>
          </a:lstStyle>
          <a:p>
            <a:pPr lvl="0"/>
            <a:r>
              <a:rPr lang="pt-BR" dirty="0"/>
              <a:t>Linkedin</a:t>
            </a:r>
            <a:endParaRPr lang="ru-RU" dirty="0"/>
          </a:p>
        </p:txBody>
      </p:sp>
      <p:sp>
        <p:nvSpPr>
          <p:cNvPr id="11" name="Text Placeholder 5"/>
          <p:cNvSpPr>
            <a:spLocks noGrp="1"/>
          </p:cNvSpPr>
          <p:nvPr>
            <p:ph type="body" sz="quarter" idx="42" hasCustomPrompt="1"/>
          </p:nvPr>
        </p:nvSpPr>
        <p:spPr>
          <a:xfrm>
            <a:off x="16510951" y="9747531"/>
            <a:ext cx="4320637" cy="553998"/>
          </a:xfrm>
          <a:prstGeom prst="rect">
            <a:avLst/>
          </a:prstGeom>
        </p:spPr>
        <p:txBody>
          <a:bodyPr wrap="square" lIns="0" tIns="0" rIns="0" bIns="0">
            <a:spAutoFit/>
          </a:bodyPr>
          <a:lstStyle>
            <a:lvl1pPr marL="0" indent="0" algn="ctr">
              <a:lnSpc>
                <a:spcPct val="100000"/>
              </a:lnSpc>
              <a:spcBef>
                <a:spcPts val="0"/>
              </a:spcBef>
              <a:buNone/>
              <a:defRPr sz="3600">
                <a:solidFill>
                  <a:schemeClr val="tx1"/>
                </a:solidFill>
                <a:latin typeface="+mj-lt"/>
              </a:defRPr>
            </a:lvl1pPr>
          </a:lstStyle>
          <a:p>
            <a:pPr lvl="0"/>
            <a:r>
              <a:rPr lang="pt-BR" dirty="0"/>
              <a:t>Instagram</a:t>
            </a:r>
            <a:endParaRPr lang="ru-RU" dirty="0"/>
          </a:p>
        </p:txBody>
      </p:sp>
      <p:sp>
        <p:nvSpPr>
          <p:cNvPr id="12" name="Text Placeholder">
            <a:extLst>
              <a:ext uri="{FF2B5EF4-FFF2-40B4-BE49-F238E27FC236}">
                <a16:creationId xmlns:a16="http://schemas.microsoft.com/office/drawing/2014/main" id="{D493F80F-6B82-443A-A932-983E9CB1CFC6}"/>
              </a:ext>
            </a:extLst>
          </p:cNvPr>
          <p:cNvSpPr>
            <a:spLocks noGrp="1" noChangeAspect="1"/>
          </p:cNvSpPr>
          <p:nvPr>
            <p:ph type="body" sz="quarter" idx="25" hasCustomPrompt="1"/>
          </p:nvPr>
        </p:nvSpPr>
        <p:spPr>
          <a:xfrm>
            <a:off x="4090100" y="6137275"/>
            <a:ext cx="3240000" cy="3240000"/>
          </a:xfrm>
          <a:prstGeom prst="ellipse">
            <a:avLst/>
          </a:prstGeom>
          <a:solidFill>
            <a:schemeClr val="accent1"/>
          </a:solidFill>
          <a:ln>
            <a:noFill/>
          </a:ln>
        </p:spPr>
        <p:txBody>
          <a:bodyPr wrap="square" lIns="0" tIns="0" rIns="0" bIns="0" anchor="ctr" anchorCtr="0">
            <a:noAutofit/>
          </a:bodyPr>
          <a:lstStyle>
            <a:lvl1pPr marL="0" indent="0" algn="ctr">
              <a:buNone/>
              <a:defRPr sz="96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3" name="Text Placeholder">
            <a:extLst>
              <a:ext uri="{FF2B5EF4-FFF2-40B4-BE49-F238E27FC236}">
                <a16:creationId xmlns:a16="http://schemas.microsoft.com/office/drawing/2014/main" id="{D493F80F-6B82-443A-A932-983E9CB1CFC6}"/>
              </a:ext>
            </a:extLst>
          </p:cNvPr>
          <p:cNvSpPr>
            <a:spLocks noGrp="1" noChangeAspect="1"/>
          </p:cNvSpPr>
          <p:nvPr>
            <p:ph type="body" sz="quarter" idx="43" hasCustomPrompt="1"/>
          </p:nvPr>
        </p:nvSpPr>
        <p:spPr>
          <a:xfrm>
            <a:off x="10495786" y="6137275"/>
            <a:ext cx="3240000" cy="3240000"/>
          </a:xfrm>
          <a:prstGeom prst="ellipse">
            <a:avLst/>
          </a:prstGeom>
          <a:solidFill>
            <a:schemeClr val="accent1"/>
          </a:solidFill>
          <a:ln>
            <a:noFill/>
          </a:ln>
        </p:spPr>
        <p:txBody>
          <a:bodyPr wrap="square" lIns="0" tIns="0" rIns="0" bIns="0" anchor="ctr" anchorCtr="0">
            <a:noAutofit/>
          </a:bodyPr>
          <a:lstStyle>
            <a:lvl1pPr marL="0" indent="0" algn="ctr">
              <a:buNone/>
              <a:defRPr sz="96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14" name="Text Placeholder">
            <a:extLst>
              <a:ext uri="{FF2B5EF4-FFF2-40B4-BE49-F238E27FC236}">
                <a16:creationId xmlns:a16="http://schemas.microsoft.com/office/drawing/2014/main" id="{D493F80F-6B82-443A-A932-983E9CB1CFC6}"/>
              </a:ext>
            </a:extLst>
          </p:cNvPr>
          <p:cNvSpPr>
            <a:spLocks noGrp="1" noChangeAspect="1"/>
          </p:cNvSpPr>
          <p:nvPr>
            <p:ph type="body" sz="quarter" idx="44" hasCustomPrompt="1"/>
          </p:nvPr>
        </p:nvSpPr>
        <p:spPr>
          <a:xfrm>
            <a:off x="17052175" y="6137275"/>
            <a:ext cx="3240000" cy="3240000"/>
          </a:xfrm>
          <a:prstGeom prst="ellipse">
            <a:avLst/>
          </a:prstGeom>
          <a:solidFill>
            <a:schemeClr val="accent1"/>
          </a:solidFill>
          <a:ln>
            <a:noFill/>
          </a:ln>
        </p:spPr>
        <p:txBody>
          <a:bodyPr wrap="square" lIns="0" tIns="0" rIns="0" bIns="0" anchor="ctr" anchorCtr="0">
            <a:noAutofit/>
          </a:bodyPr>
          <a:lstStyle>
            <a:lvl1pPr marL="0" indent="0" algn="ctr">
              <a:buNone/>
              <a:defRPr sz="96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4"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baseline="0">
                <a:solidFill>
                  <a:schemeClr val="accent1"/>
                </a:solidFill>
                <a:latin typeface="+mj-lt"/>
              </a:defRPr>
            </a:lvl1pPr>
          </a:lstStyle>
          <a:p>
            <a:pPr lvl="0"/>
            <a:r>
              <a:rPr lang="en-US" dirty="0"/>
              <a:t>Follow us</a:t>
            </a:r>
            <a:endParaRPr lang="x-none" dirty="0"/>
          </a:p>
        </p:txBody>
      </p:sp>
    </p:spTree>
    <p:extLst>
      <p:ext uri="{BB962C8B-B14F-4D97-AF65-F5344CB8AC3E}">
        <p14:creationId xmlns:p14="http://schemas.microsoft.com/office/powerpoint/2010/main" val="9937277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15" name="Text Placeholder 5"/>
          <p:cNvSpPr>
            <a:spLocks noGrp="1"/>
          </p:cNvSpPr>
          <p:nvPr>
            <p:ph type="body" sz="quarter" idx="38" hasCustomPrompt="1"/>
          </p:nvPr>
        </p:nvSpPr>
        <p:spPr>
          <a:xfrm>
            <a:off x="13283113" y="6158699"/>
            <a:ext cx="8989511" cy="609398"/>
          </a:xfrm>
          <a:prstGeom prst="rect">
            <a:avLst/>
          </a:prstGeom>
        </p:spPr>
        <p:txBody>
          <a:bodyPr wrap="square" lIns="0" tIns="0" rIns="0" bIns="0" anchor="t">
            <a:spAutoFit/>
          </a:bodyPr>
          <a:lstStyle>
            <a:lvl1pPr marL="0" indent="0" algn="l">
              <a:lnSpc>
                <a:spcPct val="90000"/>
              </a:lnSpc>
              <a:spcBef>
                <a:spcPts val="0"/>
              </a:spcBef>
              <a:buNone/>
              <a:defRPr sz="4400">
                <a:solidFill>
                  <a:schemeClr val="accent1"/>
                </a:solidFill>
                <a:latin typeface="+mj-lt"/>
              </a:defRPr>
            </a:lvl1pPr>
          </a:lstStyle>
          <a:p>
            <a:pPr lvl="0"/>
            <a:r>
              <a:rPr lang="en-US" dirty="0"/>
              <a:t>123 Street, City, State 45678</a:t>
            </a:r>
            <a:endParaRPr lang="ru-RU" dirty="0"/>
          </a:p>
        </p:txBody>
      </p:sp>
      <p:sp>
        <p:nvSpPr>
          <p:cNvPr id="16" name="Text Placeholder 5"/>
          <p:cNvSpPr>
            <a:spLocks noGrp="1"/>
          </p:cNvSpPr>
          <p:nvPr>
            <p:ph type="body" sz="quarter" idx="41" hasCustomPrompt="1"/>
          </p:nvPr>
        </p:nvSpPr>
        <p:spPr>
          <a:xfrm>
            <a:off x="13283113" y="8672723"/>
            <a:ext cx="8989512" cy="609398"/>
          </a:xfrm>
          <a:prstGeom prst="rect">
            <a:avLst/>
          </a:prstGeom>
        </p:spPr>
        <p:txBody>
          <a:bodyPr wrap="square" lIns="0" tIns="0" rIns="0" bIns="0" anchor="t">
            <a:spAutoFit/>
          </a:bodyPr>
          <a:lstStyle>
            <a:lvl1pPr marL="0" indent="0" algn="l">
              <a:lnSpc>
                <a:spcPct val="90000"/>
              </a:lnSpc>
              <a:spcBef>
                <a:spcPts val="0"/>
              </a:spcBef>
              <a:buNone/>
              <a:defRPr sz="4400">
                <a:solidFill>
                  <a:schemeClr val="accent1"/>
                </a:solidFill>
                <a:latin typeface="+mj-lt"/>
              </a:defRPr>
            </a:lvl1pPr>
          </a:lstStyle>
          <a:p>
            <a:pPr lvl="0"/>
            <a:r>
              <a:rPr lang="pt-BR" dirty="0"/>
              <a:t>1234 56 7890</a:t>
            </a:r>
            <a:endParaRPr lang="ru-RU" dirty="0"/>
          </a:p>
        </p:txBody>
      </p:sp>
      <p:sp>
        <p:nvSpPr>
          <p:cNvPr id="17" name="Text Placeholder 5"/>
          <p:cNvSpPr>
            <a:spLocks noGrp="1"/>
          </p:cNvSpPr>
          <p:nvPr>
            <p:ph type="body" sz="quarter" idx="42" hasCustomPrompt="1"/>
          </p:nvPr>
        </p:nvSpPr>
        <p:spPr>
          <a:xfrm>
            <a:off x="13283114" y="11186746"/>
            <a:ext cx="8989510" cy="609398"/>
          </a:xfrm>
          <a:prstGeom prst="rect">
            <a:avLst/>
          </a:prstGeom>
        </p:spPr>
        <p:txBody>
          <a:bodyPr wrap="square" lIns="0" tIns="0" rIns="0" bIns="0" anchor="t">
            <a:spAutoFit/>
          </a:bodyPr>
          <a:lstStyle>
            <a:lvl1pPr marL="0" indent="0" algn="l">
              <a:lnSpc>
                <a:spcPct val="90000"/>
              </a:lnSpc>
              <a:spcBef>
                <a:spcPts val="0"/>
              </a:spcBef>
              <a:buNone/>
              <a:defRPr sz="4400">
                <a:solidFill>
                  <a:schemeClr val="accent1"/>
                </a:solidFill>
                <a:latin typeface="+mj-lt"/>
              </a:defRPr>
            </a:lvl1pPr>
          </a:lstStyle>
          <a:p>
            <a:pPr lvl="0"/>
            <a:r>
              <a:rPr lang="pt-BR" dirty="0"/>
              <a:t>www.companyname.com</a:t>
            </a:r>
          </a:p>
        </p:txBody>
      </p:sp>
      <p:sp>
        <p:nvSpPr>
          <p:cNvPr id="18" name="Text Placeholder 5"/>
          <p:cNvSpPr>
            <a:spLocks noGrp="1"/>
          </p:cNvSpPr>
          <p:nvPr>
            <p:ph type="body" sz="quarter" idx="40" hasCustomPrompt="1"/>
          </p:nvPr>
        </p:nvSpPr>
        <p:spPr>
          <a:xfrm>
            <a:off x="13283113" y="5504564"/>
            <a:ext cx="8989511" cy="553998"/>
          </a:xfrm>
          <a:prstGeom prst="rect">
            <a:avLst/>
          </a:prstGeom>
        </p:spPr>
        <p:txBody>
          <a:bodyPr wrap="square" lIns="0" tIns="0" rIns="0" bIns="0" anchor="b">
            <a:spAutoFit/>
          </a:bodyPr>
          <a:lstStyle>
            <a:lvl1pPr marL="0" indent="0" algn="l">
              <a:lnSpc>
                <a:spcPct val="100000"/>
              </a:lnSpc>
              <a:spcBef>
                <a:spcPts val="0"/>
              </a:spcBef>
              <a:buNone/>
              <a:defRPr sz="3600">
                <a:solidFill>
                  <a:schemeClr val="tx1"/>
                </a:solidFill>
              </a:defRPr>
            </a:lvl1pPr>
          </a:lstStyle>
          <a:p>
            <a:pPr lvl="0"/>
            <a:r>
              <a:rPr lang="en-US" dirty="0"/>
              <a:t>Address:</a:t>
            </a:r>
            <a:endParaRPr lang="ru-RU" dirty="0"/>
          </a:p>
        </p:txBody>
      </p:sp>
      <p:sp>
        <p:nvSpPr>
          <p:cNvPr id="19" name="Text Placeholder 5"/>
          <p:cNvSpPr>
            <a:spLocks noGrp="1"/>
          </p:cNvSpPr>
          <p:nvPr>
            <p:ph type="body" sz="quarter" idx="43" hasCustomPrompt="1"/>
          </p:nvPr>
        </p:nvSpPr>
        <p:spPr>
          <a:xfrm>
            <a:off x="13283113" y="8028955"/>
            <a:ext cx="8989511" cy="553998"/>
          </a:xfrm>
          <a:prstGeom prst="rect">
            <a:avLst/>
          </a:prstGeom>
        </p:spPr>
        <p:txBody>
          <a:bodyPr wrap="square" lIns="0" tIns="0" rIns="0" bIns="0" anchor="b">
            <a:spAutoFit/>
          </a:bodyPr>
          <a:lstStyle>
            <a:lvl1pPr marL="0" indent="0" algn="l">
              <a:lnSpc>
                <a:spcPct val="100000"/>
              </a:lnSpc>
              <a:spcBef>
                <a:spcPts val="0"/>
              </a:spcBef>
              <a:buNone/>
              <a:defRPr sz="3600">
                <a:solidFill>
                  <a:schemeClr val="tx1"/>
                </a:solidFill>
              </a:defRPr>
            </a:lvl1pPr>
          </a:lstStyle>
          <a:p>
            <a:pPr lvl="0"/>
            <a:r>
              <a:rPr lang="en-US" dirty="0"/>
              <a:t>For more info call:</a:t>
            </a:r>
            <a:endParaRPr lang="ru-RU" dirty="0"/>
          </a:p>
        </p:txBody>
      </p:sp>
      <p:sp>
        <p:nvSpPr>
          <p:cNvPr id="20" name="Text Placeholder 5"/>
          <p:cNvSpPr>
            <a:spLocks noGrp="1"/>
          </p:cNvSpPr>
          <p:nvPr>
            <p:ph type="body" sz="quarter" idx="44" hasCustomPrompt="1"/>
          </p:nvPr>
        </p:nvSpPr>
        <p:spPr>
          <a:xfrm>
            <a:off x="13283114" y="10553345"/>
            <a:ext cx="8989510" cy="553998"/>
          </a:xfrm>
          <a:prstGeom prst="rect">
            <a:avLst/>
          </a:prstGeom>
        </p:spPr>
        <p:txBody>
          <a:bodyPr wrap="square" lIns="0" tIns="0" rIns="0" bIns="0" anchor="b">
            <a:spAutoFit/>
          </a:bodyPr>
          <a:lstStyle>
            <a:lvl1pPr marL="0" indent="0" algn="l">
              <a:lnSpc>
                <a:spcPct val="100000"/>
              </a:lnSpc>
              <a:spcBef>
                <a:spcPts val="0"/>
              </a:spcBef>
              <a:buNone/>
              <a:defRPr sz="3600">
                <a:solidFill>
                  <a:schemeClr val="tx1"/>
                </a:solidFill>
              </a:defRPr>
            </a:lvl1pPr>
          </a:lstStyle>
          <a:p>
            <a:pPr lvl="0"/>
            <a:r>
              <a:rPr lang="en-US" dirty="0"/>
              <a:t>Visit my website:</a:t>
            </a:r>
          </a:p>
        </p:txBody>
      </p:sp>
      <p:sp>
        <p:nvSpPr>
          <p:cNvPr id="22"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1471275" y="5428933"/>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23"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1470413" y="7954482"/>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24" name="Text Placeholder">
            <a:extLst>
              <a:ext uri="{FF2B5EF4-FFF2-40B4-BE49-F238E27FC236}">
                <a16:creationId xmlns:a16="http://schemas.microsoft.com/office/drawing/2014/main" id="{4315F245-0E4D-4985-B7FB-261E233A3D6D}"/>
              </a:ext>
            </a:extLst>
          </p:cNvPr>
          <p:cNvSpPr>
            <a:spLocks noGrp="1" noChangeAspect="1"/>
          </p:cNvSpPr>
          <p:nvPr>
            <p:ph type="body" sz="quarter" idx="46" hasCustomPrompt="1"/>
          </p:nvPr>
        </p:nvSpPr>
        <p:spPr>
          <a:xfrm>
            <a:off x="11470413" y="10477714"/>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2"/>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dirty="0"/>
              <a:t></a:t>
            </a:r>
          </a:p>
        </p:txBody>
      </p:sp>
      <p:sp>
        <p:nvSpPr>
          <p:cNvPr id="25" name="Picture Placeholder 4"/>
          <p:cNvSpPr>
            <a:spLocks noGrp="1"/>
          </p:cNvSpPr>
          <p:nvPr>
            <p:ph type="pic" sz="quarter" idx="12"/>
          </p:nvPr>
        </p:nvSpPr>
        <p:spPr>
          <a:xfrm>
            <a:off x="2109789" y="4697413"/>
            <a:ext cx="8640762" cy="7921762"/>
          </a:xfrm>
          <a:prstGeom prst="rect">
            <a:avLst/>
          </a:prstGeom>
          <a:pattFill prst="lgCheck">
            <a:fgClr>
              <a:schemeClr val="bg2"/>
            </a:fgClr>
            <a:bgClr>
              <a:schemeClr val="bg2">
                <a:lumMod val="85000"/>
              </a:schemeClr>
            </a:bgClr>
          </a:pattFill>
        </p:spPr>
        <p:txBody>
          <a:bodyPr anchor="ctr"/>
          <a:lstStyle>
            <a:lvl1pPr marL="0" indent="0" algn="ctr">
              <a:buNone/>
              <a:defRPr sz="3600"/>
            </a:lvl1pPr>
          </a:lstStyle>
          <a:p>
            <a:endParaRPr lang="en-US"/>
          </a:p>
        </p:txBody>
      </p:sp>
      <p:sp>
        <p:nvSpPr>
          <p:cNvPr id="4"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110583" y="2536825"/>
            <a:ext cx="20162042" cy="1737399"/>
          </a:xfrm>
          <a:prstGeom prst="rect">
            <a:avLst/>
          </a:prstGeom>
        </p:spPr>
        <p:txBody>
          <a:bodyPr wrap="square" lIns="0" tIns="0" rIns="0" bIns="0">
            <a:spAutoFit/>
          </a:bodyPr>
          <a:lstStyle>
            <a:lvl1pPr marL="0" indent="0" algn="ctr">
              <a:lnSpc>
                <a:spcPct val="80000"/>
              </a:lnSpc>
              <a:spcBef>
                <a:spcPts val="0"/>
              </a:spcBef>
              <a:buNone/>
              <a:defRPr sz="13600" baseline="0">
                <a:solidFill>
                  <a:schemeClr val="accent1"/>
                </a:solidFill>
                <a:latin typeface="+mj-lt"/>
              </a:defRPr>
            </a:lvl1pPr>
          </a:lstStyle>
          <a:p>
            <a:pPr lvl="0"/>
            <a:r>
              <a:rPr lang="en-US" dirty="0"/>
              <a:t>Contact us</a:t>
            </a:r>
            <a:endParaRPr lang="x-none" dirty="0"/>
          </a:p>
        </p:txBody>
      </p:sp>
    </p:spTree>
    <p:extLst>
      <p:ext uri="{BB962C8B-B14F-4D97-AF65-F5344CB8AC3E}">
        <p14:creationId xmlns:p14="http://schemas.microsoft.com/office/powerpoint/2010/main" val="372088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D2E8CF-0920-4BEF-9BEF-A0C7E1FB965B}"/>
              </a:ext>
            </a:extLst>
          </p:cNvPr>
          <p:cNvSpPr txBox="1">
            <a:spLocks/>
          </p:cNvSpPr>
          <p:nvPr userDrawn="1"/>
        </p:nvSpPr>
        <p:spPr>
          <a:xfrm>
            <a:off x="1676291" y="1187451"/>
            <a:ext cx="21029831" cy="14827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en-ID" sz="8800" b="1">
              <a:solidFill>
                <a:schemeClr val="accent1"/>
              </a:solidFill>
            </a:endParaRPr>
          </a:p>
        </p:txBody>
      </p:sp>
      <p:sp>
        <p:nvSpPr>
          <p:cNvPr id="8" name="Picture Placeholder 7"/>
          <p:cNvSpPr>
            <a:spLocks noGrp="1"/>
          </p:cNvSpPr>
          <p:nvPr>
            <p:ph type="pic" sz="quarter" idx="13"/>
          </p:nvPr>
        </p:nvSpPr>
        <p:spPr>
          <a:xfrm>
            <a:off x="12191206" y="2670628"/>
            <a:ext cx="12191207" cy="11045372"/>
          </a:xfrm>
          <a:solidFill>
            <a:schemeClr val="bg2">
              <a:lumMod val="85000"/>
            </a:schemeClr>
          </a:solidFill>
        </p:spPr>
        <p:txBody>
          <a:bodyPr rtlCol="0">
            <a:normAutofit/>
          </a:bodyPr>
          <a:lstStyle/>
          <a:p>
            <a:pPr lvl="0"/>
            <a:endParaRPr lang="en-ID" noProof="0"/>
          </a:p>
        </p:txBody>
      </p:sp>
      <p:sp>
        <p:nvSpPr>
          <p:cNvPr id="2" name="Title 1"/>
          <p:cNvSpPr>
            <a:spLocks noGrp="1"/>
          </p:cNvSpPr>
          <p:nvPr>
            <p:ph type="title"/>
          </p:nvPr>
        </p:nvSpPr>
        <p:spPr>
          <a:xfrm>
            <a:off x="1570628" y="2670629"/>
            <a:ext cx="21029831" cy="2651126"/>
          </a:xfrm>
        </p:spPr>
        <p:txBody>
          <a:bodyPr/>
          <a:lstStyle>
            <a:lvl1pPr algn="l">
              <a:defRPr b="1">
                <a:solidFill>
                  <a:schemeClr val="bg2"/>
                </a:solidFill>
              </a:defRPr>
            </a:lvl1pPr>
          </a:lstStyle>
          <a:p>
            <a:r>
              <a:rPr lang="en-US"/>
              <a:t>Click to edit Master title style</a:t>
            </a:r>
            <a:endParaRPr lang="en-ID"/>
          </a:p>
        </p:txBody>
      </p:sp>
      <p:sp>
        <p:nvSpPr>
          <p:cNvPr id="5" name="Date Placeholder 2">
            <a:extLst>
              <a:ext uri="{FF2B5EF4-FFF2-40B4-BE49-F238E27FC236}">
                <a16:creationId xmlns:a16="http://schemas.microsoft.com/office/drawing/2014/main" id="{64E9B55D-B8C3-4128-BBB3-81487A40F37B}"/>
              </a:ext>
            </a:extLst>
          </p:cNvPr>
          <p:cNvSpPr>
            <a:spLocks noGrp="1"/>
          </p:cNvSpPr>
          <p:nvPr>
            <p:ph type="dt" sz="half" idx="14"/>
          </p:nvPr>
        </p:nvSpPr>
        <p:spPr/>
        <p:txBody>
          <a:bodyPr/>
          <a:lstStyle>
            <a:lvl1pPr>
              <a:defRPr/>
            </a:lvl1pPr>
          </a:lstStyle>
          <a:p>
            <a:pPr>
              <a:defRPr/>
            </a:pPr>
            <a:fld id="{95CB784C-E6A8-4F98-B30D-573C6ACEB08E}" type="datetimeFigureOut">
              <a:rPr lang="en-ID"/>
              <a:pPr>
                <a:defRPr/>
              </a:pPr>
              <a:t>24/04/2023</a:t>
            </a:fld>
            <a:endParaRPr lang="en-ID"/>
          </a:p>
        </p:txBody>
      </p:sp>
      <p:sp>
        <p:nvSpPr>
          <p:cNvPr id="6" name="Footer Placeholder 3">
            <a:extLst>
              <a:ext uri="{FF2B5EF4-FFF2-40B4-BE49-F238E27FC236}">
                <a16:creationId xmlns:a16="http://schemas.microsoft.com/office/drawing/2014/main" id="{F2C51BF4-22B7-406E-8391-F2CC2FD8F571}"/>
              </a:ext>
            </a:extLst>
          </p:cNvPr>
          <p:cNvSpPr>
            <a:spLocks noGrp="1"/>
          </p:cNvSpPr>
          <p:nvPr>
            <p:ph type="ftr" sz="quarter" idx="15"/>
          </p:nvPr>
        </p:nvSpPr>
        <p:spPr/>
        <p:txBody>
          <a:bodyPr/>
          <a:lstStyle>
            <a:lvl1pPr>
              <a:defRPr/>
            </a:lvl1pPr>
          </a:lstStyle>
          <a:p>
            <a:pPr>
              <a:defRPr/>
            </a:pPr>
            <a:endParaRPr lang="en-ID"/>
          </a:p>
        </p:txBody>
      </p:sp>
      <p:sp>
        <p:nvSpPr>
          <p:cNvPr id="7" name="Slide Number Placeholder 4">
            <a:extLst>
              <a:ext uri="{FF2B5EF4-FFF2-40B4-BE49-F238E27FC236}">
                <a16:creationId xmlns:a16="http://schemas.microsoft.com/office/drawing/2014/main" id="{6B18105E-DC58-4A79-8723-CD69FD8892CD}"/>
              </a:ext>
            </a:extLst>
          </p:cNvPr>
          <p:cNvSpPr>
            <a:spLocks noGrp="1"/>
          </p:cNvSpPr>
          <p:nvPr>
            <p:ph type="sldNum" sz="quarter" idx="16"/>
          </p:nvPr>
        </p:nvSpPr>
        <p:spPr/>
        <p:txBody>
          <a:bodyPr/>
          <a:lstStyle>
            <a:lvl1pPr>
              <a:defRPr/>
            </a:lvl1pPr>
          </a:lstStyle>
          <a:p>
            <a:pPr>
              <a:defRPr/>
            </a:pPr>
            <a:fld id="{63746EA1-CDA7-43CD-AC50-7CB3DEB39F73}" type="slidenum">
              <a:rPr lang="en-ID"/>
              <a:pPr>
                <a:defRPr/>
              </a:pPr>
              <a:t>‹#›</a:t>
            </a:fld>
            <a:endParaRPr lang="en-ID"/>
          </a:p>
        </p:txBody>
      </p:sp>
    </p:spTree>
    <p:extLst>
      <p:ext uri="{BB962C8B-B14F-4D97-AF65-F5344CB8AC3E}">
        <p14:creationId xmlns:p14="http://schemas.microsoft.com/office/powerpoint/2010/main" val="100907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50963" y="4189552"/>
            <a:ext cx="18286810" cy="4221716"/>
          </a:xfrm>
        </p:spPr>
        <p:txBody>
          <a:bodyPr anchor="b">
            <a:noAutofit/>
          </a:bodyPr>
          <a:lstStyle>
            <a:lvl1pPr algn="l">
              <a:defRPr sz="22999" b="1">
                <a:solidFill>
                  <a:schemeClr val="bg2"/>
                </a:solidFill>
              </a:defRPr>
            </a:lvl1pPr>
          </a:lstStyle>
          <a:p>
            <a:r>
              <a:rPr lang="en-US"/>
              <a:t>Click to edit</a:t>
            </a:r>
            <a:endParaRPr lang="en-ID"/>
          </a:p>
        </p:txBody>
      </p:sp>
      <p:sp>
        <p:nvSpPr>
          <p:cNvPr id="3" name="Subtitle 2"/>
          <p:cNvSpPr>
            <a:spLocks noGrp="1"/>
          </p:cNvSpPr>
          <p:nvPr>
            <p:ph type="subTitle" idx="1"/>
          </p:nvPr>
        </p:nvSpPr>
        <p:spPr>
          <a:xfrm>
            <a:off x="2835111" y="8068316"/>
            <a:ext cx="18286810" cy="952952"/>
          </a:xfrm>
        </p:spPr>
        <p:txBody>
          <a:bodyPr>
            <a:normAutofit/>
          </a:bodyPr>
          <a:lstStyle>
            <a:lvl1pPr marL="0" indent="0" algn="l">
              <a:buNone/>
              <a:defRPr sz="3600" b="1">
                <a:solidFill>
                  <a:schemeClr val="bg2"/>
                </a:solidFill>
                <a:latin typeface="+mj-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en-ID"/>
          </a:p>
        </p:txBody>
      </p:sp>
      <p:sp>
        <p:nvSpPr>
          <p:cNvPr id="10" name="Picture Placeholder 9"/>
          <p:cNvSpPr>
            <a:spLocks noGrp="1"/>
          </p:cNvSpPr>
          <p:nvPr>
            <p:ph type="pic" sz="quarter" idx="13"/>
          </p:nvPr>
        </p:nvSpPr>
        <p:spPr>
          <a:xfrm>
            <a:off x="15045542" y="4125372"/>
            <a:ext cx="6171792" cy="9590628"/>
          </a:xfrm>
          <a:solidFill>
            <a:schemeClr val="bg2">
              <a:lumMod val="85000"/>
            </a:schemeClr>
          </a:solidFill>
        </p:spPr>
        <p:txBody>
          <a:bodyPr rtlCol="0">
            <a:normAutofit/>
          </a:bodyPr>
          <a:lstStyle/>
          <a:p>
            <a:pPr lvl="0"/>
            <a:endParaRPr lang="en-ID" noProof="0"/>
          </a:p>
        </p:txBody>
      </p:sp>
      <p:sp>
        <p:nvSpPr>
          <p:cNvPr id="5" name="Date Placeholder 3">
            <a:extLst>
              <a:ext uri="{FF2B5EF4-FFF2-40B4-BE49-F238E27FC236}">
                <a16:creationId xmlns:a16="http://schemas.microsoft.com/office/drawing/2014/main" id="{CE53694B-9CB1-4A0C-8986-20650D08E32D}"/>
              </a:ext>
            </a:extLst>
          </p:cNvPr>
          <p:cNvSpPr>
            <a:spLocks noGrp="1"/>
          </p:cNvSpPr>
          <p:nvPr>
            <p:ph type="dt" sz="half" idx="14"/>
          </p:nvPr>
        </p:nvSpPr>
        <p:spPr/>
        <p:txBody>
          <a:bodyPr/>
          <a:lstStyle>
            <a:lvl1pPr>
              <a:defRPr/>
            </a:lvl1pPr>
          </a:lstStyle>
          <a:p>
            <a:pPr>
              <a:defRPr/>
            </a:pPr>
            <a:fld id="{A7B4A2CE-8A81-472C-B044-1C51BEA33866}" type="datetimeFigureOut">
              <a:rPr lang="en-ID"/>
              <a:pPr>
                <a:defRPr/>
              </a:pPr>
              <a:t>24/04/2023</a:t>
            </a:fld>
            <a:endParaRPr lang="en-ID"/>
          </a:p>
        </p:txBody>
      </p:sp>
      <p:sp>
        <p:nvSpPr>
          <p:cNvPr id="6" name="Footer Placeholder 4">
            <a:extLst>
              <a:ext uri="{FF2B5EF4-FFF2-40B4-BE49-F238E27FC236}">
                <a16:creationId xmlns:a16="http://schemas.microsoft.com/office/drawing/2014/main" id="{59E7B3D6-BF1E-4F6D-8468-B2F8A10FE507}"/>
              </a:ext>
            </a:extLst>
          </p:cNvPr>
          <p:cNvSpPr>
            <a:spLocks noGrp="1"/>
          </p:cNvSpPr>
          <p:nvPr>
            <p:ph type="ftr" sz="quarter" idx="15"/>
          </p:nvPr>
        </p:nvSpPr>
        <p:spPr/>
        <p:txBody>
          <a:bodyPr/>
          <a:lstStyle>
            <a:lvl1pPr>
              <a:defRPr/>
            </a:lvl1pPr>
          </a:lstStyle>
          <a:p>
            <a:pPr>
              <a:defRPr/>
            </a:pPr>
            <a:endParaRPr lang="en-ID"/>
          </a:p>
        </p:txBody>
      </p:sp>
      <p:sp>
        <p:nvSpPr>
          <p:cNvPr id="7" name="Slide Number Placeholder 5">
            <a:extLst>
              <a:ext uri="{FF2B5EF4-FFF2-40B4-BE49-F238E27FC236}">
                <a16:creationId xmlns:a16="http://schemas.microsoft.com/office/drawing/2014/main" id="{F1B7F7CC-B0F3-4A59-8481-C01B49EC3841}"/>
              </a:ext>
            </a:extLst>
          </p:cNvPr>
          <p:cNvSpPr>
            <a:spLocks noGrp="1"/>
          </p:cNvSpPr>
          <p:nvPr>
            <p:ph type="sldNum" sz="quarter" idx="16"/>
          </p:nvPr>
        </p:nvSpPr>
        <p:spPr/>
        <p:txBody>
          <a:bodyPr/>
          <a:lstStyle>
            <a:lvl1pPr>
              <a:defRPr/>
            </a:lvl1pPr>
          </a:lstStyle>
          <a:p>
            <a:pPr>
              <a:defRPr/>
            </a:pPr>
            <a:fld id="{4D51481A-8A10-45A4-BC15-3E03163B2F6A}" type="slidenum">
              <a:rPr lang="en-ID"/>
              <a:pPr>
                <a:defRPr/>
              </a:pPr>
              <a:t>‹#›</a:t>
            </a:fld>
            <a:endParaRPr lang="en-ID"/>
          </a:p>
        </p:txBody>
      </p:sp>
    </p:spTree>
    <p:extLst>
      <p:ext uri="{BB962C8B-B14F-4D97-AF65-F5344CB8AC3E}">
        <p14:creationId xmlns:p14="http://schemas.microsoft.com/office/powerpoint/2010/main" val="553865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rporate Business 10">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22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45ECD3D-7A1B-426F-A1FD-91C7E5269582}"/>
              </a:ext>
            </a:extLst>
          </p:cNvPr>
          <p:cNvSpPr>
            <a:spLocks noGrp="1"/>
          </p:cNvSpPr>
          <p:nvPr>
            <p:ph type="pic" sz="quarter" idx="10"/>
          </p:nvPr>
        </p:nvSpPr>
        <p:spPr>
          <a:xfrm>
            <a:off x="5" y="0"/>
            <a:ext cx="11200669" cy="11760200"/>
          </a:xfrm>
          <a:custGeom>
            <a:avLst/>
            <a:gdLst>
              <a:gd name="connsiteX0" fmla="*/ 0 w 5600699"/>
              <a:gd name="connsiteY0" fmla="*/ 0 h 5880100"/>
              <a:gd name="connsiteX1" fmla="*/ 5600699 w 5600699"/>
              <a:gd name="connsiteY1" fmla="*/ 0 h 5880100"/>
              <a:gd name="connsiteX2" fmla="*/ 5600699 w 5600699"/>
              <a:gd name="connsiteY2" fmla="*/ 5880100 h 5880100"/>
              <a:gd name="connsiteX3" fmla="*/ 0 w 5600699"/>
              <a:gd name="connsiteY3" fmla="*/ 5880100 h 5880100"/>
            </a:gdLst>
            <a:ahLst/>
            <a:cxnLst>
              <a:cxn ang="0">
                <a:pos x="connsiteX0" y="connsiteY0"/>
              </a:cxn>
              <a:cxn ang="0">
                <a:pos x="connsiteX1" y="connsiteY1"/>
              </a:cxn>
              <a:cxn ang="0">
                <a:pos x="connsiteX2" y="connsiteY2"/>
              </a:cxn>
              <a:cxn ang="0">
                <a:pos x="connsiteX3" y="connsiteY3"/>
              </a:cxn>
            </a:cxnLst>
            <a:rect l="l" t="t" r="r" b="b"/>
            <a:pathLst>
              <a:path w="5600699" h="5880100">
                <a:moveTo>
                  <a:pt x="0" y="0"/>
                </a:moveTo>
                <a:lnTo>
                  <a:pt x="5600699" y="0"/>
                </a:lnTo>
                <a:lnTo>
                  <a:pt x="5600699" y="5880100"/>
                </a:lnTo>
                <a:lnTo>
                  <a:pt x="0" y="5880100"/>
                </a:lnTo>
                <a:close/>
              </a:path>
            </a:pathLst>
          </a:custGeom>
        </p:spPr>
        <p:txBody>
          <a:bodyPr wrap="square">
            <a:noAutofit/>
          </a:bodyPr>
          <a:lstStyle>
            <a:lvl1pPr>
              <a:defRPr sz="2400"/>
            </a:lvl1pPr>
          </a:lstStyle>
          <a:p>
            <a:endParaRPr lang="en-US"/>
          </a:p>
        </p:txBody>
      </p:sp>
    </p:spTree>
    <p:extLst>
      <p:ext uri="{BB962C8B-B14F-4D97-AF65-F5344CB8AC3E}">
        <p14:creationId xmlns:p14="http://schemas.microsoft.com/office/powerpoint/2010/main" val="2985588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992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905000"/>
            <a:ext cx="7040422" cy="9906000"/>
          </a:xfrm>
          <a:custGeom>
            <a:avLst/>
            <a:gdLst>
              <a:gd name="connsiteX0" fmla="*/ 0 w 3520440"/>
              <a:gd name="connsiteY0" fmla="*/ 0 h 4953000"/>
              <a:gd name="connsiteX1" fmla="*/ 3520440 w 3520440"/>
              <a:gd name="connsiteY1" fmla="*/ 0 h 4953000"/>
              <a:gd name="connsiteX2" fmla="*/ 3520440 w 3520440"/>
              <a:gd name="connsiteY2" fmla="*/ 4953000 h 4953000"/>
              <a:gd name="connsiteX3" fmla="*/ 0 w 3520440"/>
              <a:gd name="connsiteY3" fmla="*/ 4953000 h 4953000"/>
            </a:gdLst>
            <a:ahLst/>
            <a:cxnLst>
              <a:cxn ang="0">
                <a:pos x="connsiteX0" y="connsiteY0"/>
              </a:cxn>
              <a:cxn ang="0">
                <a:pos x="connsiteX1" y="connsiteY1"/>
              </a:cxn>
              <a:cxn ang="0">
                <a:pos x="connsiteX2" y="connsiteY2"/>
              </a:cxn>
              <a:cxn ang="0">
                <a:pos x="connsiteX3" y="connsiteY3"/>
              </a:cxn>
            </a:cxnLst>
            <a:rect l="l" t="t" r="r" b="b"/>
            <a:pathLst>
              <a:path w="3520440" h="4953000">
                <a:moveTo>
                  <a:pt x="0" y="0"/>
                </a:moveTo>
                <a:lnTo>
                  <a:pt x="3520440" y="0"/>
                </a:lnTo>
                <a:lnTo>
                  <a:pt x="3520440" y="4953000"/>
                </a:lnTo>
                <a:lnTo>
                  <a:pt x="0" y="4953000"/>
                </a:lnTo>
                <a:close/>
              </a:path>
            </a:pathLst>
          </a:custGeom>
          <a:pattFill prst="solidDmnd">
            <a:fgClr>
              <a:schemeClr val="bg1">
                <a:lumMod val="95000"/>
              </a:schemeClr>
            </a:fgClr>
            <a:bgClr>
              <a:schemeClr val="bg1"/>
            </a:bgClr>
          </a:pattFill>
        </p:spPr>
        <p:txBody>
          <a:bodyPr wrap="square" anchor="ctr">
            <a:noAutofit/>
          </a:bodyPr>
          <a:lstStyle>
            <a:lvl1pPr algn="ctr">
              <a:defRPr sz="2200"/>
            </a:lvl1pPr>
          </a:lstStyle>
          <a:p>
            <a:endParaRPr lang="en-US"/>
          </a:p>
        </p:txBody>
      </p:sp>
      <p:sp>
        <p:nvSpPr>
          <p:cNvPr id="11" name="Picture Placeholder 10"/>
          <p:cNvSpPr>
            <a:spLocks noGrp="1"/>
          </p:cNvSpPr>
          <p:nvPr>
            <p:ph type="pic" sz="quarter" idx="11"/>
          </p:nvPr>
        </p:nvSpPr>
        <p:spPr>
          <a:xfrm>
            <a:off x="7276626" y="1905000"/>
            <a:ext cx="4914580" cy="9906000"/>
          </a:xfrm>
          <a:custGeom>
            <a:avLst/>
            <a:gdLst>
              <a:gd name="connsiteX0" fmla="*/ 0 w 2457450"/>
              <a:gd name="connsiteY0" fmla="*/ 0 h 4953000"/>
              <a:gd name="connsiteX1" fmla="*/ 2457450 w 2457450"/>
              <a:gd name="connsiteY1" fmla="*/ 0 h 4953000"/>
              <a:gd name="connsiteX2" fmla="*/ 2457450 w 2457450"/>
              <a:gd name="connsiteY2" fmla="*/ 4953000 h 4953000"/>
              <a:gd name="connsiteX3" fmla="*/ 0 w 2457450"/>
              <a:gd name="connsiteY3" fmla="*/ 4953000 h 4953000"/>
            </a:gdLst>
            <a:ahLst/>
            <a:cxnLst>
              <a:cxn ang="0">
                <a:pos x="connsiteX0" y="connsiteY0"/>
              </a:cxn>
              <a:cxn ang="0">
                <a:pos x="connsiteX1" y="connsiteY1"/>
              </a:cxn>
              <a:cxn ang="0">
                <a:pos x="connsiteX2" y="connsiteY2"/>
              </a:cxn>
              <a:cxn ang="0">
                <a:pos x="connsiteX3" y="connsiteY3"/>
              </a:cxn>
            </a:cxnLst>
            <a:rect l="l" t="t" r="r" b="b"/>
            <a:pathLst>
              <a:path w="2457450" h="4953000">
                <a:moveTo>
                  <a:pt x="0" y="0"/>
                </a:moveTo>
                <a:lnTo>
                  <a:pt x="2457450" y="0"/>
                </a:lnTo>
                <a:lnTo>
                  <a:pt x="2457450" y="4953000"/>
                </a:lnTo>
                <a:lnTo>
                  <a:pt x="0" y="4953000"/>
                </a:lnTo>
                <a:close/>
              </a:path>
            </a:pathLst>
          </a:custGeom>
          <a:pattFill prst="solidDmnd">
            <a:fgClr>
              <a:schemeClr val="bg1">
                <a:lumMod val="95000"/>
              </a:schemeClr>
            </a:fgClr>
            <a:bgClr>
              <a:schemeClr val="bg1"/>
            </a:bgClr>
          </a:pattFill>
        </p:spPr>
        <p:txBody>
          <a:bodyPr wrap="square" anchor="ctr">
            <a:noAutofit/>
          </a:bodyPr>
          <a:lstStyle>
            <a:lvl1pPr algn="ctr">
              <a:defRPr sz="2200"/>
            </a:lvl1pPr>
          </a:lstStyle>
          <a:p>
            <a:endParaRPr lang="en-US"/>
          </a:p>
        </p:txBody>
      </p:sp>
    </p:spTree>
    <p:extLst>
      <p:ext uri="{BB962C8B-B14F-4D97-AF65-F5344CB8AC3E}">
        <p14:creationId xmlns:p14="http://schemas.microsoft.com/office/powerpoint/2010/main" val="3529045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AE23F-279B-4346-9EF5-FB1C4737016A}"/>
              </a:ext>
            </a:extLst>
          </p:cNvPr>
          <p:cNvSpPr/>
          <p:nvPr userDrawn="1"/>
        </p:nvSpPr>
        <p:spPr>
          <a:xfrm>
            <a:off x="18106940" y="0"/>
            <a:ext cx="6275474" cy="13716000"/>
          </a:xfrm>
          <a:prstGeom prst="rect">
            <a:avLst/>
          </a:prstGeom>
          <a:solidFill>
            <a:srgbClr val="293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600"/>
          </a:p>
        </p:txBody>
      </p:sp>
      <p:sp>
        <p:nvSpPr>
          <p:cNvPr id="6" name="Picture Placeholder 5">
            <a:extLst>
              <a:ext uri="{FF2B5EF4-FFF2-40B4-BE49-F238E27FC236}">
                <a16:creationId xmlns:a16="http://schemas.microsoft.com/office/drawing/2014/main" id="{CFA17099-F5D5-4763-828E-C453A3A33D17}"/>
              </a:ext>
            </a:extLst>
          </p:cNvPr>
          <p:cNvSpPr>
            <a:spLocks noGrp="1"/>
          </p:cNvSpPr>
          <p:nvPr>
            <p:ph type="pic" sz="quarter" idx="10"/>
          </p:nvPr>
        </p:nvSpPr>
        <p:spPr>
          <a:xfrm>
            <a:off x="13670140" y="3"/>
            <a:ext cx="8864543" cy="11482462"/>
          </a:xfrm>
          <a:custGeom>
            <a:avLst/>
            <a:gdLst>
              <a:gd name="connsiteX0" fmla="*/ 0 w 4432560"/>
              <a:gd name="connsiteY0" fmla="*/ 0 h 5741231"/>
              <a:gd name="connsiteX1" fmla="*/ 4432560 w 4432560"/>
              <a:gd name="connsiteY1" fmla="*/ 0 h 5741231"/>
              <a:gd name="connsiteX2" fmla="*/ 4432560 w 4432560"/>
              <a:gd name="connsiteY2" fmla="*/ 5482148 h 5741231"/>
              <a:gd name="connsiteX3" fmla="*/ 4173477 w 4432560"/>
              <a:gd name="connsiteY3" fmla="*/ 5741231 h 5741231"/>
              <a:gd name="connsiteX4" fmla="*/ 259083 w 4432560"/>
              <a:gd name="connsiteY4" fmla="*/ 5741231 h 5741231"/>
              <a:gd name="connsiteX5" fmla="*/ 0 w 4432560"/>
              <a:gd name="connsiteY5" fmla="*/ 5482148 h 57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2560" h="5741231">
                <a:moveTo>
                  <a:pt x="0" y="0"/>
                </a:moveTo>
                <a:lnTo>
                  <a:pt x="4432560" y="0"/>
                </a:lnTo>
                <a:lnTo>
                  <a:pt x="4432560" y="5482148"/>
                </a:lnTo>
                <a:cubicBezTo>
                  <a:pt x="4432560" y="5625236"/>
                  <a:pt x="4316565" y="5741231"/>
                  <a:pt x="4173477" y="5741231"/>
                </a:cubicBezTo>
                <a:lnTo>
                  <a:pt x="259083" y="5741231"/>
                </a:lnTo>
                <a:cubicBezTo>
                  <a:pt x="115995" y="5741231"/>
                  <a:pt x="0" y="5625236"/>
                  <a:pt x="0" y="5482148"/>
                </a:cubicBezTo>
                <a:close/>
              </a:path>
            </a:pathLst>
          </a:custGeom>
          <a:pattFill prst="pct5">
            <a:fgClr>
              <a:schemeClr val="accent1"/>
            </a:fgClr>
            <a:bgClr>
              <a:schemeClr val="bg1"/>
            </a:bgClr>
          </a:pattFill>
        </p:spPr>
        <p:txBody>
          <a:bodyPr wrap="square">
            <a:noAutofit/>
          </a:bodyPr>
          <a:lstStyle>
            <a:lvl1pPr>
              <a:defRPr sz="3200"/>
            </a:lvl1pPr>
          </a:lstStyle>
          <a:p>
            <a:endParaRPr lang="en-ID"/>
          </a:p>
        </p:txBody>
      </p:sp>
    </p:spTree>
    <p:extLst>
      <p:ext uri="{BB962C8B-B14F-4D97-AF65-F5344CB8AC3E}">
        <p14:creationId xmlns:p14="http://schemas.microsoft.com/office/powerpoint/2010/main" val="1112736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B05547-8344-4A78-AA9E-E8E00FEA759B}"/>
              </a:ext>
            </a:extLst>
          </p:cNvPr>
          <p:cNvSpPr>
            <a:spLocks noGrp="1"/>
          </p:cNvSpPr>
          <p:nvPr>
            <p:ph type="pic" sz="quarter" idx="10"/>
          </p:nvPr>
        </p:nvSpPr>
        <p:spPr>
          <a:xfrm>
            <a:off x="14269712" y="4"/>
            <a:ext cx="10112704" cy="13715996"/>
          </a:xfrm>
          <a:custGeom>
            <a:avLst/>
            <a:gdLst>
              <a:gd name="connsiteX0" fmla="*/ 318116 w 5056681"/>
              <a:gd name="connsiteY0" fmla="*/ 0 h 6857998"/>
              <a:gd name="connsiteX1" fmla="*/ 5056681 w 5056681"/>
              <a:gd name="connsiteY1" fmla="*/ 0 h 6857998"/>
              <a:gd name="connsiteX2" fmla="*/ 5056681 w 5056681"/>
              <a:gd name="connsiteY2" fmla="*/ 6857998 h 6857998"/>
              <a:gd name="connsiteX3" fmla="*/ 318116 w 5056681"/>
              <a:gd name="connsiteY3" fmla="*/ 6857998 h 6857998"/>
              <a:gd name="connsiteX4" fmla="*/ 0 w 5056681"/>
              <a:gd name="connsiteY4" fmla="*/ 6539882 h 6857998"/>
              <a:gd name="connsiteX5" fmla="*/ 0 w 5056681"/>
              <a:gd name="connsiteY5" fmla="*/ 318116 h 6857998"/>
              <a:gd name="connsiteX6" fmla="*/ 318116 w 5056681"/>
              <a:gd name="connsiteY6"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6681" h="6857998">
                <a:moveTo>
                  <a:pt x="318116" y="0"/>
                </a:moveTo>
                <a:lnTo>
                  <a:pt x="5056681" y="0"/>
                </a:lnTo>
                <a:lnTo>
                  <a:pt x="5056681" y="6857998"/>
                </a:lnTo>
                <a:lnTo>
                  <a:pt x="318116" y="6857998"/>
                </a:lnTo>
                <a:cubicBezTo>
                  <a:pt x="142425" y="6857998"/>
                  <a:pt x="0" y="6715573"/>
                  <a:pt x="0" y="6539882"/>
                </a:cubicBezTo>
                <a:lnTo>
                  <a:pt x="0" y="318116"/>
                </a:lnTo>
                <a:cubicBezTo>
                  <a:pt x="0" y="142425"/>
                  <a:pt x="142425" y="0"/>
                  <a:pt x="318116" y="0"/>
                </a:cubicBezTo>
                <a:close/>
              </a:path>
            </a:pathLst>
          </a:custGeom>
          <a:pattFill prst="pct5">
            <a:fgClr>
              <a:schemeClr val="accent1"/>
            </a:fgClr>
            <a:bgClr>
              <a:schemeClr val="bg1"/>
            </a:bgClr>
          </a:pattFill>
        </p:spPr>
        <p:txBody>
          <a:bodyPr wrap="square">
            <a:noAutofit/>
          </a:bodyPr>
          <a:lstStyle>
            <a:lvl1pPr>
              <a:defRPr sz="3200"/>
            </a:lvl1pPr>
          </a:lstStyle>
          <a:p>
            <a:endParaRPr lang="en-ID"/>
          </a:p>
        </p:txBody>
      </p:sp>
    </p:spTree>
    <p:extLst>
      <p:ext uri="{BB962C8B-B14F-4D97-AF65-F5344CB8AC3E}">
        <p14:creationId xmlns:p14="http://schemas.microsoft.com/office/powerpoint/2010/main" val="354629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ith one column layou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5" name="Text Placeholder 4"/>
          <p:cNvSpPr>
            <a:spLocks noGrp="1"/>
          </p:cNvSpPr>
          <p:nvPr>
            <p:ph type="body" sz="quarter" idx="35" hasCustomPrompt="1"/>
          </p:nvPr>
        </p:nvSpPr>
        <p:spPr>
          <a:xfrm>
            <a:off x="14351000" y="3248435"/>
            <a:ext cx="7921625" cy="7364536"/>
          </a:xfrm>
          <a:prstGeom prst="rect">
            <a:avLst/>
          </a:prstGeom>
          <a:solidFill>
            <a:schemeClr val="accent1"/>
          </a:solidFill>
        </p:spPr>
        <p:txBody>
          <a:bodyPr lIns="720000" tIns="720000" rIns="720000" bIns="648000">
            <a:spAutoFit/>
          </a:bodyPr>
          <a:lstStyle>
            <a:lvl1pPr marL="0" indent="0">
              <a:lnSpc>
                <a:spcPct val="120000"/>
              </a:lnSpc>
              <a:spcBef>
                <a:spcPts val="0"/>
              </a:spcBef>
              <a:buNone/>
              <a:defRPr sz="3600">
                <a:solidFill>
                  <a:schemeClr val="bg2"/>
                </a:solidFill>
              </a:defRPr>
            </a:lvl1pPr>
          </a:lstStyle>
          <a:p>
            <a:pPr lvl="0"/>
            <a:r>
              <a:rPr lang="en-US" dirty="0" err="1"/>
              <a:t>Donec</a:t>
            </a:r>
            <a:r>
              <a:rPr lang="en-US" dirty="0"/>
              <a:t> </a:t>
            </a:r>
            <a:r>
              <a:rPr lang="en-US" dirty="0" err="1"/>
              <a:t>vestibulum</a:t>
            </a:r>
            <a:r>
              <a:rPr lang="en-US" dirty="0"/>
              <a:t> </a:t>
            </a:r>
            <a:r>
              <a:rPr lang="en-US" dirty="0" err="1"/>
              <a:t>accumsan</a:t>
            </a:r>
            <a:r>
              <a:rPr lang="en-US" dirty="0"/>
              <a:t> </a:t>
            </a:r>
            <a:r>
              <a:rPr lang="en-US" dirty="0" err="1"/>
              <a:t>metus</a:t>
            </a:r>
            <a:r>
              <a:rPr lang="en-US" dirty="0"/>
              <a:t> et convallis. </a:t>
            </a:r>
            <a:r>
              <a:rPr lang="en-US" dirty="0" err="1"/>
              <a:t>Aenean</a:t>
            </a:r>
            <a:r>
              <a:rPr lang="en-US" dirty="0"/>
              <a:t> </a:t>
            </a:r>
            <a:r>
              <a:rPr lang="en-US" dirty="0" err="1"/>
              <a:t>quis</a:t>
            </a:r>
            <a:r>
              <a:rPr lang="en-US" dirty="0"/>
              <a:t> </a:t>
            </a:r>
            <a:r>
              <a:rPr lang="en-US" dirty="0" err="1"/>
              <a:t>augue</a:t>
            </a:r>
            <a:r>
              <a:rPr lang="en-US" dirty="0"/>
              <a:t> </a:t>
            </a:r>
            <a:r>
              <a:rPr lang="en-US" dirty="0" err="1"/>
              <a:t>sapien</a:t>
            </a:r>
            <a:r>
              <a:rPr lang="en-US" dirty="0"/>
              <a:t>. </a:t>
            </a:r>
            <a:r>
              <a:rPr lang="en-US" dirty="0" err="1"/>
              <a:t>Pellentesque</a:t>
            </a:r>
            <a:r>
              <a:rPr lang="en-US" dirty="0"/>
              <a:t> </a:t>
            </a:r>
            <a:r>
              <a:rPr lang="en-US" dirty="0" err="1"/>
              <a:t>egestas</a:t>
            </a:r>
            <a:r>
              <a:rPr lang="en-US" dirty="0"/>
              <a:t> </a:t>
            </a:r>
            <a:r>
              <a:rPr lang="en-US" dirty="0" err="1"/>
              <a:t>lobortis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tortor</a:t>
            </a:r>
            <a:r>
              <a:rPr lang="en-US" dirty="0"/>
              <a:t> </a:t>
            </a:r>
            <a:r>
              <a:rPr lang="en-US" dirty="0" err="1"/>
              <a:t>aliquam</a:t>
            </a:r>
            <a:r>
              <a:rPr lang="en-US" dirty="0"/>
              <a:t> sit </a:t>
            </a:r>
            <a:r>
              <a:rPr lang="en-US" dirty="0" err="1"/>
              <a:t>amet</a:t>
            </a:r>
            <a:r>
              <a:rPr lang="en-US" dirty="0"/>
              <a:t>. </a:t>
            </a:r>
            <a:r>
              <a:rPr lang="en-US" dirty="0" err="1"/>
              <a:t>Praesent</a:t>
            </a:r>
            <a:r>
              <a:rPr lang="en-US" dirty="0"/>
              <a:t> </a:t>
            </a:r>
            <a:r>
              <a:rPr lang="en-US" dirty="0" err="1"/>
              <a:t>nibh</a:t>
            </a:r>
            <a:r>
              <a:rPr lang="en-US" dirty="0"/>
              <a:t> </a:t>
            </a:r>
            <a:r>
              <a:rPr lang="en-US" dirty="0" err="1"/>
              <a:t>augue</a:t>
            </a:r>
            <a:r>
              <a:rPr lang="en-US" dirty="0"/>
              <a:t>, maximus id nisi et, </a:t>
            </a:r>
            <a:r>
              <a:rPr lang="en-US" dirty="0" err="1"/>
              <a:t>vestibulum</a:t>
            </a:r>
            <a:r>
              <a:rPr lang="en-US" dirty="0"/>
              <a:t> </a:t>
            </a:r>
            <a:r>
              <a:rPr lang="en-US" dirty="0" err="1"/>
              <a:t>interdum</a:t>
            </a:r>
            <a:r>
              <a:rPr lang="en-US" dirty="0"/>
              <a:t> </a:t>
            </a:r>
            <a:r>
              <a:rPr lang="en-US" dirty="0" err="1"/>
              <a:t>risus</a:t>
            </a:r>
            <a:r>
              <a:rPr lang="en-US" dirty="0"/>
              <a:t>.</a:t>
            </a:r>
          </a:p>
        </p:txBody>
      </p:sp>
      <p:sp>
        <p:nvSpPr>
          <p:cNvPr id="9" name="Text Placeholder 2"/>
          <p:cNvSpPr>
            <a:spLocks noGrp="1"/>
          </p:cNvSpPr>
          <p:nvPr>
            <p:ph type="body" sz="quarter" idx="34" hasCustomPrompt="1"/>
          </p:nvPr>
        </p:nvSpPr>
        <p:spPr>
          <a:xfrm>
            <a:off x="2111375" y="5418138"/>
            <a:ext cx="11520488" cy="2960490"/>
          </a:xfrm>
          <a:prstGeom prst="rect">
            <a:avLst/>
          </a:prstGeom>
          <a:noFill/>
        </p:spPr>
        <p:txBody>
          <a:bodyPr wrap="square" lIns="0" tIns="0" rIns="0" bIns="0" anchor="ctr">
            <a:spAutoFit/>
          </a:bodyPr>
          <a:lstStyle>
            <a:lvl1pPr marL="0" indent="0">
              <a:lnSpc>
                <a:spcPct val="85000"/>
              </a:lnSpc>
              <a:spcBef>
                <a:spcPts val="0"/>
              </a:spcBef>
              <a:buNone/>
              <a:defRPr sz="11200">
                <a:solidFill>
                  <a:schemeClr val="tx1"/>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Don’t miss this opportunity</a:t>
            </a:r>
            <a:endParaRPr lang="uk-UA" dirty="0"/>
          </a:p>
        </p:txBody>
      </p:sp>
    </p:spTree>
    <p:extLst>
      <p:ext uri="{BB962C8B-B14F-4D97-AF65-F5344CB8AC3E}">
        <p14:creationId xmlns:p14="http://schemas.microsoft.com/office/powerpoint/2010/main" val="367443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FEFFF2-25A7-4C89-B941-8237AE6A591F}"/>
              </a:ext>
            </a:extLst>
          </p:cNvPr>
          <p:cNvSpPr>
            <a:spLocks noGrp="1"/>
          </p:cNvSpPr>
          <p:nvPr>
            <p:ph type="pic" sz="quarter" idx="12"/>
          </p:nvPr>
        </p:nvSpPr>
        <p:spPr>
          <a:xfrm>
            <a:off x="15366463" y="2159000"/>
            <a:ext cx="7113651" cy="7574740"/>
          </a:xfrm>
          <a:custGeom>
            <a:avLst/>
            <a:gdLst>
              <a:gd name="connsiteX0" fmla="*/ 0 w 3557057"/>
              <a:gd name="connsiteY0" fmla="*/ 0 h 3787370"/>
              <a:gd name="connsiteX1" fmla="*/ 3557057 w 3557057"/>
              <a:gd name="connsiteY1" fmla="*/ 0 h 3787370"/>
              <a:gd name="connsiteX2" fmla="*/ 3557057 w 3557057"/>
              <a:gd name="connsiteY2" fmla="*/ 3787370 h 3787370"/>
              <a:gd name="connsiteX3" fmla="*/ 790795 w 3557057"/>
              <a:gd name="connsiteY3" fmla="*/ 3787370 h 3787370"/>
              <a:gd name="connsiteX4" fmla="*/ 790795 w 3557057"/>
              <a:gd name="connsiteY4" fmla="*/ 1761679 h 3787370"/>
              <a:gd name="connsiteX5" fmla="*/ 0 w 3557057"/>
              <a:gd name="connsiteY5" fmla="*/ 1761679 h 378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7057" h="3787370">
                <a:moveTo>
                  <a:pt x="0" y="0"/>
                </a:moveTo>
                <a:lnTo>
                  <a:pt x="3557057" y="0"/>
                </a:lnTo>
                <a:lnTo>
                  <a:pt x="3557057" y="3787370"/>
                </a:lnTo>
                <a:lnTo>
                  <a:pt x="790795" y="3787370"/>
                </a:lnTo>
                <a:lnTo>
                  <a:pt x="790795" y="1761679"/>
                </a:lnTo>
                <a:lnTo>
                  <a:pt x="0" y="1761679"/>
                </a:lnTo>
                <a:close/>
              </a:path>
            </a:pathLst>
          </a:custGeom>
        </p:spPr>
        <p:txBody>
          <a:bodyPr wrap="square">
            <a:noAutofit/>
          </a:bodyPr>
          <a:lstStyle>
            <a:lvl1pPr>
              <a:defRPr sz="2400"/>
            </a:lvl1pPr>
          </a:lstStyle>
          <a:p>
            <a:endParaRPr lang="en-US"/>
          </a:p>
        </p:txBody>
      </p:sp>
      <p:sp>
        <p:nvSpPr>
          <p:cNvPr id="9" name="Picture Placeholder 8">
            <a:extLst>
              <a:ext uri="{FF2B5EF4-FFF2-40B4-BE49-F238E27FC236}">
                <a16:creationId xmlns:a16="http://schemas.microsoft.com/office/drawing/2014/main" id="{82A24756-CA3A-4517-A7FC-7AC9F96B237F}"/>
              </a:ext>
            </a:extLst>
          </p:cNvPr>
          <p:cNvSpPr>
            <a:spLocks noGrp="1"/>
          </p:cNvSpPr>
          <p:nvPr>
            <p:ph type="pic" sz="quarter" idx="11"/>
          </p:nvPr>
        </p:nvSpPr>
        <p:spPr>
          <a:xfrm>
            <a:off x="10877843" y="6156532"/>
            <a:ext cx="5591994" cy="5400468"/>
          </a:xfrm>
          <a:custGeom>
            <a:avLst/>
            <a:gdLst>
              <a:gd name="connsiteX0" fmla="*/ 0 w 2796179"/>
              <a:gd name="connsiteY0" fmla="*/ 0 h 2700234"/>
              <a:gd name="connsiteX1" fmla="*/ 2796179 w 2796179"/>
              <a:gd name="connsiteY1" fmla="*/ 0 h 2700234"/>
              <a:gd name="connsiteX2" fmla="*/ 2796179 w 2796179"/>
              <a:gd name="connsiteY2" fmla="*/ 2700234 h 2700234"/>
              <a:gd name="connsiteX3" fmla="*/ 0 w 2796179"/>
              <a:gd name="connsiteY3" fmla="*/ 2700234 h 2700234"/>
            </a:gdLst>
            <a:ahLst/>
            <a:cxnLst>
              <a:cxn ang="0">
                <a:pos x="connsiteX0" y="connsiteY0"/>
              </a:cxn>
              <a:cxn ang="0">
                <a:pos x="connsiteX1" y="connsiteY1"/>
              </a:cxn>
              <a:cxn ang="0">
                <a:pos x="connsiteX2" y="connsiteY2"/>
              </a:cxn>
              <a:cxn ang="0">
                <a:pos x="connsiteX3" y="connsiteY3"/>
              </a:cxn>
            </a:cxnLst>
            <a:rect l="l" t="t" r="r" b="b"/>
            <a:pathLst>
              <a:path w="2796179" h="2700234">
                <a:moveTo>
                  <a:pt x="0" y="0"/>
                </a:moveTo>
                <a:lnTo>
                  <a:pt x="2796179" y="0"/>
                </a:lnTo>
                <a:lnTo>
                  <a:pt x="2796179" y="2700234"/>
                </a:lnTo>
                <a:lnTo>
                  <a:pt x="0" y="2700234"/>
                </a:lnTo>
                <a:close/>
              </a:path>
            </a:pathLst>
          </a:custGeom>
        </p:spPr>
        <p:txBody>
          <a:bodyPr wrap="square">
            <a:noAutofit/>
          </a:bodyPr>
          <a:lstStyle>
            <a:lvl1pPr>
              <a:defRPr sz="2400"/>
            </a:lvl1pPr>
          </a:lstStyle>
          <a:p>
            <a:endParaRPr lang="en-US"/>
          </a:p>
        </p:txBody>
      </p:sp>
    </p:spTree>
    <p:extLst>
      <p:ext uri="{BB962C8B-B14F-4D97-AF65-F5344CB8AC3E}">
        <p14:creationId xmlns:p14="http://schemas.microsoft.com/office/powerpoint/2010/main" val="2193270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088250"/>
      </p:ext>
    </p:extLst>
  </p:cSld>
  <p:clrMapOvr>
    <a:masterClrMapping/>
  </p:clrMapOvr>
  <p:transition spd="slow" advClick="0" advTm="1000">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with one column layout and background">
    <p:spTree>
      <p:nvGrpSpPr>
        <p:cNvPr id="1" name=""/>
        <p:cNvGrpSpPr/>
        <p:nvPr/>
      </p:nvGrpSpPr>
      <p:grpSpPr>
        <a:xfrm>
          <a:off x="0" y="0"/>
          <a:ext cx="0" cy="0"/>
          <a:chOff x="0" y="0"/>
          <a:chExt cx="0" cy="0"/>
        </a:xfrm>
      </p:grpSpPr>
      <p:sp>
        <p:nvSpPr>
          <p:cNvPr id="6" name="Picture Placeholder 3"/>
          <p:cNvSpPr>
            <a:spLocks noGrp="1"/>
          </p:cNvSpPr>
          <p:nvPr>
            <p:ph type="pic" sz="quarter" idx="36"/>
          </p:nvPr>
        </p:nvSpPr>
        <p:spPr>
          <a:xfrm>
            <a:off x="10031413" y="0"/>
            <a:ext cx="14351000" cy="13716000"/>
          </a:xfrm>
          <a:prstGeom prst="rect">
            <a:avLst/>
          </a:prstGeom>
          <a:pattFill prst="lgCheck">
            <a:fgClr>
              <a:schemeClr val="bg2"/>
            </a:fgClr>
            <a:bgClr>
              <a:schemeClr val="bg2">
                <a:lumMod val="85000"/>
              </a:schemeClr>
            </a:bgClr>
          </a:pattFill>
        </p:spPr>
        <p:txBody>
          <a:bodyPr tIns="720000"/>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5" name="Text Placeholder 4"/>
          <p:cNvSpPr>
            <a:spLocks noGrp="1"/>
          </p:cNvSpPr>
          <p:nvPr>
            <p:ph type="body" sz="quarter" idx="35" hasCustomPrompt="1"/>
          </p:nvPr>
        </p:nvSpPr>
        <p:spPr>
          <a:xfrm>
            <a:off x="2109788" y="8297863"/>
            <a:ext cx="13681075" cy="2783657"/>
          </a:xfrm>
          <a:prstGeom prst="rect">
            <a:avLst/>
          </a:prstGeom>
          <a:solidFill>
            <a:schemeClr val="accent1"/>
          </a:solidFill>
        </p:spPr>
        <p:txBody>
          <a:bodyPr wrap="square" lIns="1080000" tIns="720000" rIns="1080000" bIns="720000">
            <a:spAutoFit/>
          </a:bodyPr>
          <a:lstStyle>
            <a:lvl1pPr marL="0" indent="0">
              <a:lnSpc>
                <a:spcPct val="120000"/>
              </a:lnSpc>
              <a:spcBef>
                <a:spcPts val="0"/>
              </a:spcBef>
              <a:buNone/>
              <a:defRPr sz="3600">
                <a:solidFill>
                  <a:schemeClr val="bg2"/>
                </a:solidFill>
              </a:defRPr>
            </a:lvl1pPr>
          </a:lstStyle>
          <a:p>
            <a:pPr lvl="0"/>
            <a:r>
              <a:rPr lang="en-US" dirty="0" err="1"/>
              <a:t>Quisque</a:t>
            </a:r>
            <a:r>
              <a:rPr lang="en-US" dirty="0"/>
              <a:t> at </a:t>
            </a:r>
            <a:r>
              <a:rPr lang="en-US" dirty="0" err="1"/>
              <a:t>eros</a:t>
            </a:r>
            <a:r>
              <a:rPr lang="en-US" dirty="0"/>
              <a:t> vitae nisi </a:t>
            </a:r>
            <a:r>
              <a:rPr lang="en-US" dirty="0" err="1"/>
              <a:t>sodales</a:t>
            </a:r>
            <a:r>
              <a:rPr lang="en-US" dirty="0"/>
              <a:t> </a:t>
            </a:r>
            <a:r>
              <a:rPr lang="en-US" dirty="0" err="1"/>
              <a:t>tempor</a:t>
            </a:r>
            <a:r>
              <a:rPr lang="en-US" dirty="0"/>
              <a:t>. </a:t>
            </a:r>
            <a:r>
              <a:rPr lang="en-US" dirty="0" err="1"/>
              <a:t>Sed</a:t>
            </a:r>
            <a:r>
              <a:rPr lang="en-US" dirty="0"/>
              <a:t> </a:t>
            </a:r>
            <a:r>
              <a:rPr lang="en-US" dirty="0" err="1"/>
              <a:t>nec</a:t>
            </a:r>
            <a:r>
              <a:rPr lang="en-US" dirty="0"/>
              <a:t> </a:t>
            </a:r>
            <a:r>
              <a:rPr lang="en-US" dirty="0" err="1"/>
              <a:t>odio</a:t>
            </a:r>
            <a:r>
              <a:rPr lang="en-US" dirty="0"/>
              <a:t> </a:t>
            </a:r>
            <a:r>
              <a:rPr lang="en-US" dirty="0" err="1"/>
              <a:t>congue</a:t>
            </a:r>
            <a:r>
              <a:rPr lang="en-US" dirty="0"/>
              <a:t>, </a:t>
            </a:r>
            <a:r>
              <a:rPr lang="en-US" dirty="0" err="1"/>
              <a:t>aliquam</a:t>
            </a:r>
            <a:r>
              <a:rPr lang="en-US" dirty="0"/>
              <a:t> </a:t>
            </a:r>
            <a:r>
              <a:rPr lang="en-US" dirty="0" err="1"/>
              <a:t>urna</a:t>
            </a:r>
            <a:r>
              <a:rPr lang="en-US" dirty="0"/>
              <a:t> ac, </a:t>
            </a:r>
            <a:r>
              <a:rPr lang="en-US" dirty="0" err="1"/>
              <a:t>tincidunt</a:t>
            </a:r>
            <a:r>
              <a:rPr lang="en-US" dirty="0"/>
              <a:t> </a:t>
            </a:r>
            <a:r>
              <a:rPr lang="en-US" dirty="0" err="1"/>
              <a:t>tellus</a:t>
            </a:r>
            <a:r>
              <a:rPr lang="en-US" dirty="0"/>
              <a:t>.</a:t>
            </a:r>
          </a:p>
        </p:txBody>
      </p:sp>
      <p:sp>
        <p:nvSpPr>
          <p:cNvPr id="9" name="Text Placeholder 2"/>
          <p:cNvSpPr>
            <a:spLocks noGrp="1"/>
          </p:cNvSpPr>
          <p:nvPr>
            <p:ph type="body" sz="quarter" idx="34" hasCustomPrompt="1"/>
          </p:nvPr>
        </p:nvSpPr>
        <p:spPr>
          <a:xfrm>
            <a:off x="2111375" y="4095525"/>
            <a:ext cx="13679488" cy="4202338"/>
          </a:xfrm>
          <a:prstGeom prst="rect">
            <a:avLst/>
          </a:prstGeom>
          <a:solidFill>
            <a:schemeClr val="bg2"/>
          </a:solidFill>
        </p:spPr>
        <p:txBody>
          <a:bodyPr wrap="square" lIns="1080000" tIns="720000" rIns="1080000" bIns="540000" anchor="b">
            <a:spAutoFit/>
          </a:bodyPr>
          <a:lstStyle>
            <a:lvl1pPr marL="0" indent="0">
              <a:lnSpc>
                <a:spcPct val="85000"/>
              </a:lnSpc>
              <a:spcBef>
                <a:spcPts val="0"/>
              </a:spcBef>
              <a:buNone/>
              <a:defRPr sz="11200">
                <a:solidFill>
                  <a:schemeClr val="tx1"/>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Our reputation goes with it</a:t>
            </a:r>
            <a:endParaRPr lang="uk-UA" dirty="0"/>
          </a:p>
        </p:txBody>
      </p:sp>
    </p:spTree>
    <p:extLst>
      <p:ext uri="{BB962C8B-B14F-4D97-AF65-F5344CB8AC3E}">
        <p14:creationId xmlns:p14="http://schemas.microsoft.com/office/powerpoint/2010/main" val="263145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with multi column layou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5" name="Text Placeholder 4"/>
          <p:cNvSpPr>
            <a:spLocks noGrp="1"/>
          </p:cNvSpPr>
          <p:nvPr>
            <p:ph type="body" sz="quarter" idx="35" hasCustomPrompt="1"/>
          </p:nvPr>
        </p:nvSpPr>
        <p:spPr>
          <a:xfrm>
            <a:off x="3549650" y="6858000"/>
            <a:ext cx="18002249" cy="4321175"/>
          </a:xfrm>
          <a:prstGeom prst="rect">
            <a:avLst/>
          </a:prstGeom>
          <a:solidFill>
            <a:schemeClr val="accent1"/>
          </a:solidFill>
        </p:spPr>
        <p:txBody>
          <a:bodyPr wrap="square" lIns="1080000" tIns="720000" rIns="1080000" bIns="648000" numCol="2" spcCol="1080000">
            <a:noAutofit/>
          </a:bodyPr>
          <a:lstStyle>
            <a:lvl1pPr marL="0" indent="0">
              <a:lnSpc>
                <a:spcPct val="120000"/>
              </a:lnSpc>
              <a:spcBef>
                <a:spcPts val="0"/>
              </a:spcBef>
              <a:buNone/>
              <a:defRPr sz="3600">
                <a:solidFill>
                  <a:schemeClr val="bg2"/>
                </a:solidFill>
              </a:defRPr>
            </a:lvl1pPr>
          </a:lstStyle>
          <a:p>
            <a:pPr lvl="0"/>
            <a:r>
              <a:rPr lang="en-US" dirty="0" err="1"/>
              <a:t>Phasellus</a:t>
            </a:r>
            <a:r>
              <a:rPr lang="en-US" dirty="0"/>
              <a:t> </a:t>
            </a:r>
            <a:r>
              <a:rPr lang="en-US" dirty="0" err="1"/>
              <a:t>ultricies</a:t>
            </a:r>
            <a:r>
              <a:rPr lang="en-US" dirty="0"/>
              <a:t> ante </a:t>
            </a:r>
            <a:r>
              <a:rPr lang="en-US" dirty="0" err="1"/>
              <a:t>eu</a:t>
            </a:r>
            <a:r>
              <a:rPr lang="en-US" dirty="0"/>
              <a:t> ante </a:t>
            </a:r>
            <a:r>
              <a:rPr lang="en-US" dirty="0" err="1"/>
              <a:t>auctor</a:t>
            </a:r>
            <a:r>
              <a:rPr lang="en-US" dirty="0"/>
              <a:t> </a:t>
            </a:r>
            <a:r>
              <a:rPr lang="en-US" dirty="0" err="1"/>
              <a:t>iaculis</a:t>
            </a:r>
            <a:r>
              <a:rPr lang="en-US" dirty="0"/>
              <a:t>. </a:t>
            </a:r>
            <a:r>
              <a:rPr lang="en-US" dirty="0" err="1"/>
              <a:t>Phasellus</a:t>
            </a:r>
            <a:r>
              <a:rPr lang="en-US" dirty="0"/>
              <a:t> </a:t>
            </a:r>
            <a:r>
              <a:rPr lang="en-US" dirty="0" err="1"/>
              <a:t>vel</a:t>
            </a:r>
            <a:r>
              <a:rPr lang="en-US" dirty="0"/>
              <a:t> </a:t>
            </a:r>
            <a:r>
              <a:rPr lang="en-US" dirty="0" err="1"/>
              <a:t>nisl</a:t>
            </a:r>
            <a:r>
              <a:rPr lang="en-US" dirty="0"/>
              <a:t> </a:t>
            </a:r>
            <a:r>
              <a:rPr lang="en-US" dirty="0" err="1"/>
              <a:t>sed</a:t>
            </a:r>
            <a:r>
              <a:rPr lang="en-US" dirty="0"/>
              <a:t> nisi </a:t>
            </a:r>
            <a:r>
              <a:rPr lang="en-US" dirty="0" err="1"/>
              <a:t>aliquet</a:t>
            </a:r>
            <a:r>
              <a:rPr lang="en-US" dirty="0"/>
              <a:t> </a:t>
            </a:r>
            <a:r>
              <a:rPr lang="en-US" dirty="0" err="1"/>
              <a:t>ultrices</a:t>
            </a:r>
            <a:r>
              <a:rPr lang="en-US" dirty="0"/>
              <a:t> ac at nisi. </a:t>
            </a:r>
            <a:r>
              <a:rPr lang="en-US" dirty="0" err="1"/>
              <a:t>Cras</a:t>
            </a:r>
            <a:r>
              <a:rPr lang="en-US" dirty="0"/>
              <a:t> id </a:t>
            </a:r>
            <a:r>
              <a:rPr lang="en-US" dirty="0" err="1"/>
              <a:t>consequat</a:t>
            </a:r>
            <a:r>
              <a:rPr lang="en-US" dirty="0"/>
              <a:t> lacus. </a:t>
            </a:r>
            <a:br>
              <a:rPr lang="en-US" dirty="0"/>
            </a:br>
            <a:br>
              <a:rPr lang="en-US" dirty="0"/>
            </a:br>
            <a:r>
              <a:rPr lang="en-US" dirty="0" err="1"/>
              <a:t>Aenean</a:t>
            </a:r>
            <a:r>
              <a:rPr lang="en-US" dirty="0"/>
              <a:t> sit </a:t>
            </a:r>
            <a:r>
              <a:rPr lang="en-US" dirty="0" err="1"/>
              <a:t>amet</a:t>
            </a:r>
            <a:r>
              <a:rPr lang="en-US" dirty="0"/>
              <a:t> gravida </a:t>
            </a:r>
            <a:r>
              <a:rPr lang="en-US" dirty="0" err="1"/>
              <a:t>orci</a:t>
            </a:r>
            <a:r>
              <a:rPr lang="en-US" dirty="0"/>
              <a:t>, ac </a:t>
            </a:r>
            <a:r>
              <a:rPr lang="en-US" dirty="0" err="1"/>
              <a:t>rhoncus</a:t>
            </a:r>
            <a:r>
              <a:rPr lang="en-US" dirty="0"/>
              <a:t> </a:t>
            </a:r>
            <a:r>
              <a:rPr lang="en-US" dirty="0" err="1"/>
              <a:t>nulla</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Aenean</a:t>
            </a:r>
            <a:r>
              <a:rPr lang="en-US" dirty="0"/>
              <a:t> vitae </a:t>
            </a:r>
            <a:r>
              <a:rPr lang="en-US" dirty="0" err="1"/>
              <a:t>ornare</a:t>
            </a:r>
            <a:r>
              <a:rPr lang="en-US" dirty="0"/>
              <a:t> lacus, ac </a:t>
            </a:r>
            <a:r>
              <a:rPr lang="en-US" dirty="0" err="1"/>
              <a:t>mollis</a:t>
            </a:r>
            <a:r>
              <a:rPr lang="en-US" dirty="0"/>
              <a:t> </a:t>
            </a:r>
            <a:r>
              <a:rPr lang="en-US" dirty="0" err="1"/>
              <a:t>nunc</a:t>
            </a:r>
            <a:r>
              <a:rPr lang="en-US" dirty="0"/>
              <a:t>. </a:t>
            </a:r>
          </a:p>
        </p:txBody>
      </p:sp>
      <p:sp>
        <p:nvSpPr>
          <p:cNvPr id="9" name="Text Placeholder 2"/>
          <p:cNvSpPr>
            <a:spLocks noGrp="1"/>
          </p:cNvSpPr>
          <p:nvPr>
            <p:ph type="body" sz="quarter" idx="34" hasCustomPrompt="1"/>
          </p:nvPr>
        </p:nvSpPr>
        <p:spPr>
          <a:xfrm>
            <a:off x="3549650" y="2625205"/>
            <a:ext cx="18002250" cy="4232795"/>
          </a:xfrm>
          <a:prstGeom prst="rect">
            <a:avLst/>
          </a:prstGeom>
          <a:solidFill>
            <a:schemeClr val="bg2"/>
          </a:solidFill>
        </p:spPr>
        <p:txBody>
          <a:bodyPr wrap="square" lIns="1080000" tIns="720000" rIns="1080000" bIns="540000" anchor="b">
            <a:spAutoFit/>
          </a:bodyPr>
          <a:lstStyle>
            <a:lvl1pPr marL="0" indent="0">
              <a:lnSpc>
                <a:spcPct val="85000"/>
              </a:lnSpc>
              <a:spcBef>
                <a:spcPts val="0"/>
              </a:spcBef>
              <a:buNone/>
              <a:defRPr sz="11200">
                <a:solidFill>
                  <a:schemeClr val="tx1"/>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Perfect from beginning to end</a:t>
            </a:r>
            <a:endParaRPr lang="uk-UA" dirty="0"/>
          </a:p>
        </p:txBody>
      </p:sp>
    </p:spTree>
    <p:extLst>
      <p:ext uri="{BB962C8B-B14F-4D97-AF65-F5344CB8AC3E}">
        <p14:creationId xmlns:p14="http://schemas.microsoft.com/office/powerpoint/2010/main" val="377675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ith multi column layout and background">
    <p:spTree>
      <p:nvGrpSpPr>
        <p:cNvPr id="1" name=""/>
        <p:cNvGrpSpPr/>
        <p:nvPr/>
      </p:nvGrpSpPr>
      <p:grpSpPr>
        <a:xfrm>
          <a:off x="0" y="0"/>
          <a:ext cx="0" cy="0"/>
          <a:chOff x="0" y="0"/>
          <a:chExt cx="0" cy="0"/>
        </a:xfrm>
      </p:grpSpPr>
      <p:sp>
        <p:nvSpPr>
          <p:cNvPr id="6" name="Picture Placeholder 3"/>
          <p:cNvSpPr>
            <a:spLocks noGrp="1"/>
          </p:cNvSpPr>
          <p:nvPr>
            <p:ph type="pic" sz="quarter" idx="36"/>
          </p:nvPr>
        </p:nvSpPr>
        <p:spPr>
          <a:xfrm>
            <a:off x="0" y="0"/>
            <a:ext cx="14351000" cy="13716000"/>
          </a:xfrm>
          <a:prstGeom prst="rect">
            <a:avLst/>
          </a:prstGeom>
          <a:pattFill prst="lgCheck">
            <a:fgClr>
              <a:schemeClr val="bg2"/>
            </a:fgClr>
            <a:bgClr>
              <a:schemeClr val="bg2">
                <a:lumMod val="85000"/>
              </a:schemeClr>
            </a:bgClr>
          </a:pattFill>
        </p:spPr>
        <p:txBody>
          <a:bodyPr tIns="720000"/>
          <a:lstStyle>
            <a:lvl1pPr marL="0" indent="0" algn="ctr">
              <a:buNone/>
              <a:defRPr sz="3600"/>
            </a:lvl1pPr>
          </a:lstStyle>
          <a:p>
            <a:endParaRPr lang="uk-UA"/>
          </a:p>
        </p:txBody>
      </p:sp>
      <p:sp>
        <p:nvSpPr>
          <p:cNvPr id="7" name="Slide Number Placeholder 6">
            <a:extLst>
              <a:ext uri="{FF2B5EF4-FFF2-40B4-BE49-F238E27FC236}">
                <a16:creationId xmlns:a16="http://schemas.microsoft.com/office/drawing/2014/main" id="{348BC0FA-F84C-4F9A-8DDD-84E711D73479}"/>
              </a:ext>
            </a:extLst>
          </p:cNvPr>
          <p:cNvSpPr>
            <a:spLocks noGrp="1"/>
          </p:cNvSpPr>
          <p:nvPr>
            <p:ph type="sldNum" sz="quarter" idx="10"/>
          </p:nvPr>
        </p:nvSpPr>
        <p:spPr>
          <a:xfrm>
            <a:off x="22991763" y="12607925"/>
            <a:ext cx="720725" cy="730250"/>
          </a:xfrm>
        </p:spPr>
        <p:txBody>
          <a:bodyPr/>
          <a:lstStyle>
            <a:lvl1pPr algn="ctr">
              <a:defRPr>
                <a:solidFill>
                  <a:schemeClr val="tx1"/>
                </a:solidFill>
              </a:defRPr>
            </a:lvl1pPr>
          </a:lstStyle>
          <a:p>
            <a:fld id="{E09A60F7-EEC2-4499-844E-8E35AC8BC615}" type="slidenum">
              <a:rPr lang="x-none" smtClean="0"/>
              <a:pPr/>
              <a:t>‹#›</a:t>
            </a:fld>
            <a:endParaRPr lang="x-none"/>
          </a:p>
        </p:txBody>
      </p:sp>
      <p:sp>
        <p:nvSpPr>
          <p:cNvPr id="21" name="Picture Placeholder 4"/>
          <p:cNvSpPr>
            <a:spLocks noGrp="1"/>
          </p:cNvSpPr>
          <p:nvPr>
            <p:ph type="pic" sz="quarter" idx="33" hasCustomPrompt="1"/>
          </p:nvPr>
        </p:nvSpPr>
        <p:spPr>
          <a:xfrm>
            <a:off x="2110582" y="1103781"/>
            <a:ext cx="3600000" cy="914400"/>
          </a:xfrm>
          <a:prstGeom prst="rect">
            <a:avLst/>
          </a:prstGeom>
          <a:noFill/>
        </p:spPr>
        <p:txBody>
          <a:bodyPr anchor="ctr"/>
          <a:lstStyle>
            <a:lvl1pPr marL="0" indent="0" algn="ctr">
              <a:buNone/>
              <a:defRPr sz="3600"/>
            </a:lvl1pPr>
          </a:lstStyle>
          <a:p>
            <a:r>
              <a:rPr lang="en-US" dirty="0"/>
              <a:t>Logo</a:t>
            </a:r>
          </a:p>
        </p:txBody>
      </p:sp>
      <p:sp>
        <p:nvSpPr>
          <p:cNvPr id="5" name="Text Placeholder 4"/>
          <p:cNvSpPr>
            <a:spLocks noGrp="1"/>
          </p:cNvSpPr>
          <p:nvPr>
            <p:ph type="body" sz="quarter" idx="35" hasCustomPrompt="1"/>
          </p:nvPr>
        </p:nvSpPr>
        <p:spPr>
          <a:xfrm>
            <a:off x="7870825" y="6858000"/>
            <a:ext cx="15122526" cy="4321175"/>
          </a:xfrm>
          <a:prstGeom prst="rect">
            <a:avLst/>
          </a:prstGeom>
          <a:solidFill>
            <a:schemeClr val="accent1"/>
          </a:solidFill>
        </p:spPr>
        <p:txBody>
          <a:bodyPr wrap="square" lIns="1080000" tIns="720000" rIns="1080000" bIns="648000" numCol="2" spcCol="1080000">
            <a:noAutofit/>
          </a:bodyPr>
          <a:lstStyle>
            <a:lvl1pPr marL="0" indent="0">
              <a:lnSpc>
                <a:spcPct val="120000"/>
              </a:lnSpc>
              <a:spcBef>
                <a:spcPts val="0"/>
              </a:spcBef>
              <a:buNone/>
              <a:defRPr sz="3600">
                <a:solidFill>
                  <a:schemeClr val="bg2"/>
                </a:solidFill>
              </a:defRPr>
            </a:lvl1pPr>
          </a:lstStyle>
          <a:p>
            <a:pPr lvl="0"/>
            <a:r>
              <a:rPr lang="en-US" dirty="0"/>
              <a:t>Nam </a:t>
            </a:r>
            <a:r>
              <a:rPr lang="en-US" dirty="0" err="1"/>
              <a:t>tempor</a:t>
            </a:r>
            <a:r>
              <a:rPr lang="en-US" dirty="0"/>
              <a:t>, </a:t>
            </a:r>
            <a:r>
              <a:rPr lang="en-US" dirty="0" err="1"/>
              <a:t>orci</a:t>
            </a:r>
            <a:r>
              <a:rPr lang="en-US" dirty="0"/>
              <a:t> </a:t>
            </a:r>
            <a:r>
              <a:rPr lang="en-US" dirty="0" err="1"/>
              <a:t>vel</a:t>
            </a:r>
            <a:r>
              <a:rPr lang="en-US" dirty="0"/>
              <a:t> </a:t>
            </a:r>
            <a:r>
              <a:rPr lang="en-US" dirty="0" err="1"/>
              <a:t>sodales</a:t>
            </a:r>
            <a:r>
              <a:rPr lang="en-US" dirty="0"/>
              <a:t> </a:t>
            </a:r>
            <a:r>
              <a:rPr lang="en-US" dirty="0" err="1"/>
              <a:t>pellentesque</a:t>
            </a:r>
            <a:r>
              <a:rPr lang="en-US" dirty="0"/>
              <a:t>, </a:t>
            </a:r>
            <a:r>
              <a:rPr lang="en-US" dirty="0" err="1"/>
              <a:t>neque</a:t>
            </a:r>
            <a:r>
              <a:rPr lang="en-US" dirty="0"/>
              <a:t> </a:t>
            </a:r>
            <a:r>
              <a:rPr lang="en-US" dirty="0" err="1"/>
              <a:t>augue</a:t>
            </a:r>
            <a:r>
              <a:rPr lang="en-US" dirty="0"/>
              <a:t> </a:t>
            </a:r>
            <a:r>
              <a:rPr lang="en-US" dirty="0" err="1"/>
              <a:t>sodales</a:t>
            </a:r>
            <a:r>
              <a:rPr lang="en-US" dirty="0"/>
              <a:t> </a:t>
            </a:r>
            <a:r>
              <a:rPr lang="en-US" dirty="0" err="1"/>
              <a:t>nisl</a:t>
            </a:r>
            <a:r>
              <a:rPr lang="en-US" dirty="0"/>
              <a:t>, </a:t>
            </a:r>
            <a:r>
              <a:rPr lang="en-US" dirty="0" err="1"/>
              <a:t>quis</a:t>
            </a:r>
            <a:r>
              <a:rPr lang="en-US" dirty="0"/>
              <a:t> </a:t>
            </a:r>
            <a:r>
              <a:rPr lang="en-US" dirty="0" err="1"/>
              <a:t>aliquam</a:t>
            </a:r>
            <a:r>
              <a:rPr lang="en-US" dirty="0"/>
              <a:t> </a:t>
            </a:r>
            <a:r>
              <a:rPr lang="en-US" dirty="0" err="1"/>
              <a:t>augue</a:t>
            </a:r>
            <a:r>
              <a:rPr lang="en-US" dirty="0"/>
              <a:t> </a:t>
            </a:r>
            <a:r>
              <a:rPr lang="en-US" dirty="0" err="1"/>
              <a:t>urna</a:t>
            </a:r>
            <a:r>
              <a:rPr lang="en-US" dirty="0"/>
              <a:t>.</a:t>
            </a:r>
            <a:br>
              <a:rPr lang="en-US" dirty="0"/>
            </a:br>
            <a:br>
              <a:rPr lang="en-US" dirty="0"/>
            </a:br>
            <a:r>
              <a:rPr lang="en-US" dirty="0" err="1"/>
              <a:t>Mauris</a:t>
            </a:r>
            <a:r>
              <a:rPr lang="en-US" dirty="0"/>
              <a:t> </a:t>
            </a:r>
            <a:r>
              <a:rPr lang="en-US" dirty="0" err="1"/>
              <a:t>consectetur</a:t>
            </a:r>
            <a:r>
              <a:rPr lang="en-US" dirty="0"/>
              <a:t> porta </a:t>
            </a:r>
            <a:r>
              <a:rPr lang="en-US" dirty="0" err="1"/>
              <a:t>risus</a:t>
            </a:r>
            <a:r>
              <a:rPr lang="en-US" dirty="0"/>
              <a:t>, sit </a:t>
            </a:r>
            <a:r>
              <a:rPr lang="en-US" dirty="0" err="1"/>
              <a:t>amet</a:t>
            </a:r>
            <a:r>
              <a:rPr lang="en-US" dirty="0"/>
              <a:t> </a:t>
            </a:r>
            <a:r>
              <a:rPr lang="en-US" dirty="0" err="1"/>
              <a:t>ultricies</a:t>
            </a:r>
            <a:r>
              <a:rPr lang="en-US" dirty="0"/>
              <a:t> </a:t>
            </a:r>
            <a:r>
              <a:rPr lang="en-US" dirty="0" err="1"/>
              <a:t>justo</a:t>
            </a:r>
            <a:r>
              <a:rPr lang="en-US" dirty="0"/>
              <a:t> </a:t>
            </a:r>
            <a:r>
              <a:rPr lang="en-US" dirty="0" err="1"/>
              <a:t>bibendum</a:t>
            </a:r>
            <a:r>
              <a:rPr lang="en-US" dirty="0"/>
              <a:t> </a:t>
            </a:r>
            <a:r>
              <a:rPr lang="en-US" dirty="0" err="1"/>
              <a:t>eu</a:t>
            </a:r>
            <a:r>
              <a:rPr lang="en-US" dirty="0"/>
              <a:t>. </a:t>
            </a:r>
            <a:r>
              <a:rPr lang="en-US" dirty="0" err="1"/>
              <a:t>Sed</a:t>
            </a:r>
            <a:r>
              <a:rPr lang="en-US" dirty="0"/>
              <a:t> </a:t>
            </a:r>
            <a:r>
              <a:rPr lang="en-US" dirty="0" err="1"/>
              <a:t>sodales</a:t>
            </a:r>
            <a:r>
              <a:rPr lang="en-US" dirty="0"/>
              <a:t> </a:t>
            </a:r>
            <a:r>
              <a:rPr lang="en-US" dirty="0" err="1"/>
              <a:t>velit</a:t>
            </a:r>
            <a:r>
              <a:rPr lang="en-US" dirty="0"/>
              <a:t> </a:t>
            </a:r>
            <a:r>
              <a:rPr lang="en-US" dirty="0" err="1"/>
              <a:t>eget</a:t>
            </a:r>
            <a:r>
              <a:rPr lang="en-US" dirty="0"/>
              <a:t> lacus.</a:t>
            </a:r>
          </a:p>
        </p:txBody>
      </p:sp>
      <p:sp>
        <p:nvSpPr>
          <p:cNvPr id="9" name="Text Placeholder 2"/>
          <p:cNvSpPr>
            <a:spLocks noGrp="1"/>
          </p:cNvSpPr>
          <p:nvPr>
            <p:ph type="body" sz="quarter" idx="34" hasCustomPrompt="1"/>
          </p:nvPr>
        </p:nvSpPr>
        <p:spPr>
          <a:xfrm>
            <a:off x="7870825" y="4090221"/>
            <a:ext cx="15122525" cy="2767779"/>
          </a:xfrm>
          <a:prstGeom prst="rect">
            <a:avLst/>
          </a:prstGeom>
          <a:solidFill>
            <a:schemeClr val="bg2"/>
          </a:solidFill>
        </p:spPr>
        <p:txBody>
          <a:bodyPr wrap="square" lIns="1080000" tIns="720000" rIns="1080000" bIns="540000" anchor="b">
            <a:spAutoFit/>
          </a:bodyPr>
          <a:lstStyle>
            <a:lvl1pPr marL="0" indent="0">
              <a:lnSpc>
                <a:spcPct val="85000"/>
              </a:lnSpc>
              <a:spcBef>
                <a:spcPts val="0"/>
              </a:spcBef>
              <a:buNone/>
              <a:defRPr sz="11200">
                <a:solidFill>
                  <a:schemeClr val="tx1"/>
                </a:solidFill>
                <a:latin typeface="+mj-lt"/>
              </a:defRPr>
            </a:lvl1pPr>
            <a:lvl2pPr marL="914354" indent="0">
              <a:buNone/>
              <a:defRPr sz="13600">
                <a:solidFill>
                  <a:schemeClr val="accent1"/>
                </a:solidFill>
                <a:latin typeface="+mj-lt"/>
              </a:defRPr>
            </a:lvl2pPr>
            <a:lvl3pPr marL="1828709" indent="0">
              <a:buNone/>
              <a:defRPr sz="13600">
                <a:solidFill>
                  <a:schemeClr val="accent1"/>
                </a:solidFill>
                <a:latin typeface="+mj-lt"/>
              </a:defRPr>
            </a:lvl3pPr>
            <a:lvl4pPr marL="2743063" indent="0">
              <a:buNone/>
              <a:defRPr sz="13600">
                <a:solidFill>
                  <a:schemeClr val="accent1"/>
                </a:solidFill>
                <a:latin typeface="+mj-lt"/>
              </a:defRPr>
            </a:lvl4pPr>
            <a:lvl5pPr marL="3657417" indent="0">
              <a:buNone/>
              <a:defRPr sz="13600">
                <a:solidFill>
                  <a:schemeClr val="accent1"/>
                </a:solidFill>
                <a:latin typeface="+mj-lt"/>
              </a:defRPr>
            </a:lvl5pPr>
          </a:lstStyle>
          <a:p>
            <a:pPr lvl="0"/>
            <a:r>
              <a:rPr lang="en-US" dirty="0"/>
              <a:t>Ideal choice</a:t>
            </a:r>
            <a:endParaRPr lang="uk-UA" dirty="0"/>
          </a:p>
        </p:txBody>
      </p:sp>
    </p:spTree>
    <p:extLst>
      <p:ext uri="{BB962C8B-B14F-4D97-AF65-F5344CB8AC3E}">
        <p14:creationId xmlns:p14="http://schemas.microsoft.com/office/powerpoint/2010/main" val="31585191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E09A60F7-EEC2-4499-844E-8E35AC8BC615}" type="slidenum">
              <a:rPr lang="x-none" smtClean="0"/>
              <a:t>‹#›</a:t>
            </a:fld>
            <a:endParaRPr lang="x-none"/>
          </a:p>
        </p:txBody>
      </p:sp>
    </p:spTree>
    <p:extLst>
      <p:ext uri="{BB962C8B-B14F-4D97-AF65-F5344CB8AC3E}">
        <p14:creationId xmlns:p14="http://schemas.microsoft.com/office/powerpoint/2010/main" val="105964986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70"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6" r:id="rId32"/>
    <p:sldLayoutId id="2147483693" r:id="rId33"/>
    <p:sldLayoutId id="2147483694" r:id="rId34"/>
    <p:sldLayoutId id="2147483695"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21" r:id="rId52"/>
    <p:sldLayoutId id="2147483723" r:id="rId53"/>
    <p:sldLayoutId id="2147483727" r:id="rId54"/>
    <p:sldLayoutId id="2147483728" r:id="rId55"/>
    <p:sldLayoutId id="2147483729" r:id="rId56"/>
    <p:sldLayoutId id="2147483730" r:id="rId57"/>
    <p:sldLayoutId id="2147483731" r:id="rId58"/>
    <p:sldLayoutId id="2147483732" r:id="rId59"/>
    <p:sldLayoutId id="2147483733" r:id="rId60"/>
  </p:sldLayoutIdLst>
  <p:hf hdr="0" ftr="0" dt="0"/>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guide id="3" pos="7226" userDrawn="1">
          <p15:clr>
            <a:srgbClr val="F26B43"/>
          </p15:clr>
        </p15:guide>
        <p15:guide id="4" pos="6772" userDrawn="1">
          <p15:clr>
            <a:srgbClr val="F26B43"/>
          </p15:clr>
        </p15:guide>
        <p15:guide id="5" pos="6319" userDrawn="1">
          <p15:clr>
            <a:srgbClr val="F26B43"/>
          </p15:clr>
        </p15:guide>
        <p15:guide id="6" pos="5865" userDrawn="1">
          <p15:clr>
            <a:srgbClr val="F26B43"/>
          </p15:clr>
        </p15:guide>
        <p15:guide id="7" pos="5412" userDrawn="1">
          <p15:clr>
            <a:srgbClr val="F26B43"/>
          </p15:clr>
        </p15:guide>
        <p15:guide id="8" pos="4958" userDrawn="1">
          <p15:clr>
            <a:srgbClr val="F26B43"/>
          </p15:clr>
        </p15:guide>
        <p15:guide id="9" pos="4504" userDrawn="1">
          <p15:clr>
            <a:srgbClr val="F26B43"/>
          </p15:clr>
        </p15:guide>
        <p15:guide id="10" pos="4051" userDrawn="1">
          <p15:clr>
            <a:srgbClr val="F26B43"/>
          </p15:clr>
        </p15:guide>
        <p15:guide id="11" pos="3597" userDrawn="1">
          <p15:clr>
            <a:srgbClr val="F26B43"/>
          </p15:clr>
        </p15:guide>
        <p15:guide id="12" pos="3144" userDrawn="1">
          <p15:clr>
            <a:srgbClr val="F26B43"/>
          </p15:clr>
        </p15:guide>
        <p15:guide id="13" pos="2690" userDrawn="1">
          <p15:clr>
            <a:srgbClr val="F26B43"/>
          </p15:clr>
        </p15:guide>
        <p15:guide id="14" pos="2236" userDrawn="1">
          <p15:clr>
            <a:srgbClr val="F26B43"/>
          </p15:clr>
        </p15:guide>
        <p15:guide id="15" pos="1783" userDrawn="1">
          <p15:clr>
            <a:srgbClr val="F26B43"/>
          </p15:clr>
        </p15:guide>
        <p15:guide id="16" pos="1329" userDrawn="1">
          <p15:clr>
            <a:srgbClr val="F26B43"/>
          </p15:clr>
        </p15:guide>
        <p15:guide id="17" pos="876" userDrawn="1">
          <p15:clr>
            <a:srgbClr val="F26B43"/>
          </p15:clr>
        </p15:guide>
        <p15:guide id="18" pos="445" userDrawn="1">
          <p15:clr>
            <a:srgbClr val="F26B43"/>
          </p15:clr>
        </p15:guide>
        <p15:guide id="20" pos="8133" userDrawn="1">
          <p15:clr>
            <a:srgbClr val="F26B43"/>
          </p15:clr>
        </p15:guide>
        <p15:guide id="21" pos="8587" userDrawn="1">
          <p15:clr>
            <a:srgbClr val="F26B43"/>
          </p15:clr>
        </p15:guide>
        <p15:guide id="22" pos="9040" userDrawn="1">
          <p15:clr>
            <a:srgbClr val="F26B43"/>
          </p15:clr>
        </p15:guide>
        <p15:guide id="23" pos="9494" userDrawn="1">
          <p15:clr>
            <a:srgbClr val="F26B43"/>
          </p15:clr>
        </p15:guide>
        <p15:guide id="24" pos="9947" userDrawn="1">
          <p15:clr>
            <a:srgbClr val="F26B43"/>
          </p15:clr>
        </p15:guide>
        <p15:guide id="25" pos="10401" userDrawn="1">
          <p15:clr>
            <a:srgbClr val="F26B43"/>
          </p15:clr>
        </p15:guide>
        <p15:guide id="26" pos="10855" userDrawn="1">
          <p15:clr>
            <a:srgbClr val="F26B43"/>
          </p15:clr>
        </p15:guide>
        <p15:guide id="27" pos="11308" userDrawn="1">
          <p15:clr>
            <a:srgbClr val="F26B43"/>
          </p15:clr>
        </p15:guide>
        <p15:guide id="28" pos="11762" userDrawn="1">
          <p15:clr>
            <a:srgbClr val="F26B43"/>
          </p15:clr>
        </p15:guide>
        <p15:guide id="29" pos="12215" userDrawn="1">
          <p15:clr>
            <a:srgbClr val="F26B43"/>
          </p15:clr>
        </p15:guide>
        <p15:guide id="30" pos="12669" userDrawn="1">
          <p15:clr>
            <a:srgbClr val="F26B43"/>
          </p15:clr>
        </p15:guide>
        <p15:guide id="31" pos="13123" userDrawn="1">
          <p15:clr>
            <a:srgbClr val="F26B43"/>
          </p15:clr>
        </p15:guide>
        <p15:guide id="32" pos="13576" userDrawn="1">
          <p15:clr>
            <a:srgbClr val="F26B43"/>
          </p15:clr>
        </p15:guide>
        <p15:guide id="33" pos="14030" userDrawn="1">
          <p15:clr>
            <a:srgbClr val="F26B43"/>
          </p15:clr>
        </p15:guide>
        <p15:guide id="34" pos="14483" userDrawn="1">
          <p15:clr>
            <a:srgbClr val="F26B43"/>
          </p15:clr>
        </p15:guide>
        <p15:guide id="36" pos="14914" userDrawn="1">
          <p15:clr>
            <a:srgbClr val="F26B43"/>
          </p15:clr>
        </p15:guide>
        <p15:guide id="37" orient="horz" pos="3866" userDrawn="1">
          <p15:clr>
            <a:srgbClr val="F26B43"/>
          </p15:clr>
        </p15:guide>
        <p15:guide id="38" orient="horz" pos="3413" userDrawn="1">
          <p15:clr>
            <a:srgbClr val="F26B43"/>
          </p15:clr>
        </p15:guide>
        <p15:guide id="39" orient="horz" pos="2959" userDrawn="1">
          <p15:clr>
            <a:srgbClr val="F26B43"/>
          </p15:clr>
        </p15:guide>
        <p15:guide id="40" orient="horz" pos="2506" userDrawn="1">
          <p15:clr>
            <a:srgbClr val="F26B43"/>
          </p15:clr>
        </p15:guide>
        <p15:guide id="41" orient="horz" pos="2052" userDrawn="1">
          <p15:clr>
            <a:srgbClr val="F26B43"/>
          </p15:clr>
        </p15:guide>
        <p15:guide id="42" orient="horz" pos="1598" userDrawn="1">
          <p15:clr>
            <a:srgbClr val="F26B43"/>
          </p15:clr>
        </p15:guide>
        <p15:guide id="43" orient="horz" pos="1145" userDrawn="1">
          <p15:clr>
            <a:srgbClr val="F26B43"/>
          </p15:clr>
        </p15:guide>
        <p15:guide id="44" orient="horz" pos="691" userDrawn="1">
          <p15:clr>
            <a:srgbClr val="F26B43"/>
          </p15:clr>
        </p15:guide>
        <p15:guide id="45" orient="horz" pos="238" userDrawn="1">
          <p15:clr>
            <a:srgbClr val="F26B43"/>
          </p15:clr>
        </p15:guide>
        <p15:guide id="46" orient="horz" pos="464" userDrawn="1">
          <p15:clr>
            <a:srgbClr val="F26B43"/>
          </p15:clr>
        </p15:guide>
        <p15:guide id="47" orient="horz" pos="4774" userDrawn="1">
          <p15:clr>
            <a:srgbClr val="F26B43"/>
          </p15:clr>
        </p15:guide>
        <p15:guide id="48" orient="horz" pos="5227" userDrawn="1">
          <p15:clr>
            <a:srgbClr val="F26B43"/>
          </p15:clr>
        </p15:guide>
        <p15:guide id="49" orient="horz" pos="5681" userDrawn="1">
          <p15:clr>
            <a:srgbClr val="F26B43"/>
          </p15:clr>
        </p15:guide>
        <p15:guide id="50" orient="horz" pos="6134" userDrawn="1">
          <p15:clr>
            <a:srgbClr val="F26B43"/>
          </p15:clr>
        </p15:guide>
        <p15:guide id="51" orient="horz" pos="6588" userDrawn="1">
          <p15:clr>
            <a:srgbClr val="F26B43"/>
          </p15:clr>
        </p15:guide>
        <p15:guide id="52" orient="horz" pos="7042" userDrawn="1">
          <p15:clr>
            <a:srgbClr val="F26B43"/>
          </p15:clr>
        </p15:guide>
        <p15:guide id="53" orient="horz" pos="7495" userDrawn="1">
          <p15:clr>
            <a:srgbClr val="F26B43"/>
          </p15:clr>
        </p15:guide>
        <p15:guide id="54" orient="horz" pos="7949" userDrawn="1">
          <p15:clr>
            <a:srgbClr val="F26B43"/>
          </p15:clr>
        </p15:guide>
        <p15:guide id="55" orient="horz" pos="8176" userDrawn="1">
          <p15:clr>
            <a:srgbClr val="F26B43"/>
          </p15:clr>
        </p15:guide>
        <p15:guide id="56" orient="horz" pos="84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78620"/>
      </p:ext>
    </p:extLst>
  </p:cSld>
  <p:clrMap bg1="lt1" tx1="dk1" bg2="lt2" tx2="dk2" accent1="accent1" accent2="accent2" accent3="accent3" accent4="accent4" accent5="accent5" accent6="accent6" hlink="hlink" folHlink="folHlink"/>
  <p:sldLayoutIdLst>
    <p:sldLayoutId id="2147483735" r:id="rId1"/>
  </p:sldLayoutIdLst>
  <p:transition spd="slow" advClick="0" advTm="1000">
    <p:push/>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Lato Light" charset="0"/>
          <a:ea typeface="Lato Light" charset="0"/>
          <a:cs typeface="Lato Light" charset="0"/>
        </a:defRPr>
      </a:lvl1pPr>
      <a:lvl2pPr algn="l" defTabSz="1827213" rtl="0" eaLnBrk="0" fontAlgn="base" hangingPunct="0">
        <a:lnSpc>
          <a:spcPct val="90000"/>
        </a:lnSpc>
        <a:spcBef>
          <a:spcPct val="0"/>
        </a:spcBef>
        <a:spcAft>
          <a:spcPct val="0"/>
        </a:spcAft>
        <a:defRPr sz="6000">
          <a:solidFill>
            <a:schemeClr val="tx1"/>
          </a:solidFill>
          <a:latin typeface="Lato Light" pitchFamily="34" charset="0"/>
          <a:ea typeface="Lato Light" pitchFamily="34" charset="0"/>
          <a:cs typeface="Lato Light" pitchFamily="34" charset="0"/>
        </a:defRPr>
      </a:lvl2pPr>
      <a:lvl3pPr algn="l" defTabSz="1827213" rtl="0" eaLnBrk="0" fontAlgn="base" hangingPunct="0">
        <a:lnSpc>
          <a:spcPct val="90000"/>
        </a:lnSpc>
        <a:spcBef>
          <a:spcPct val="0"/>
        </a:spcBef>
        <a:spcAft>
          <a:spcPct val="0"/>
        </a:spcAft>
        <a:defRPr sz="6000">
          <a:solidFill>
            <a:schemeClr val="tx1"/>
          </a:solidFill>
          <a:latin typeface="Lato Light" pitchFamily="34" charset="0"/>
          <a:ea typeface="Lato Light" pitchFamily="34" charset="0"/>
          <a:cs typeface="Lato Light" pitchFamily="34" charset="0"/>
        </a:defRPr>
      </a:lvl3pPr>
      <a:lvl4pPr algn="l" defTabSz="1827213" rtl="0" eaLnBrk="0" fontAlgn="base" hangingPunct="0">
        <a:lnSpc>
          <a:spcPct val="90000"/>
        </a:lnSpc>
        <a:spcBef>
          <a:spcPct val="0"/>
        </a:spcBef>
        <a:spcAft>
          <a:spcPct val="0"/>
        </a:spcAft>
        <a:defRPr sz="6000">
          <a:solidFill>
            <a:schemeClr val="tx1"/>
          </a:solidFill>
          <a:latin typeface="Lato Light" pitchFamily="34" charset="0"/>
          <a:ea typeface="Lato Light" pitchFamily="34" charset="0"/>
          <a:cs typeface="Lato Light" pitchFamily="34" charset="0"/>
        </a:defRPr>
      </a:lvl4pPr>
      <a:lvl5pPr algn="l" defTabSz="1827213" rtl="0" eaLnBrk="0" fontAlgn="base" hangingPunct="0">
        <a:lnSpc>
          <a:spcPct val="90000"/>
        </a:lnSpc>
        <a:spcBef>
          <a:spcPct val="0"/>
        </a:spcBef>
        <a:spcAft>
          <a:spcPct val="0"/>
        </a:spcAft>
        <a:defRPr sz="6000">
          <a:solidFill>
            <a:schemeClr val="tx1"/>
          </a:solidFill>
          <a:latin typeface="Lato Light" pitchFamily="34" charset="0"/>
          <a:ea typeface="Lato Light" pitchFamily="34" charset="0"/>
          <a:cs typeface="Lato Light" pitchFamily="34" charset="0"/>
        </a:defRPr>
      </a:lvl5pPr>
      <a:lvl6pPr marL="457200" algn="l" defTabSz="1827213" rtl="0" fontAlgn="base">
        <a:lnSpc>
          <a:spcPct val="90000"/>
        </a:lnSpc>
        <a:spcBef>
          <a:spcPct val="0"/>
        </a:spcBef>
        <a:spcAft>
          <a:spcPct val="0"/>
        </a:spcAft>
        <a:defRPr sz="6000">
          <a:solidFill>
            <a:schemeClr val="tx1"/>
          </a:solidFill>
          <a:latin typeface="Lato Light" pitchFamily="34" charset="0"/>
          <a:ea typeface="Lato Light" pitchFamily="34" charset="0"/>
          <a:cs typeface="Lato Light" pitchFamily="34" charset="0"/>
        </a:defRPr>
      </a:lvl6pPr>
      <a:lvl7pPr marL="914400" algn="l" defTabSz="1827213" rtl="0" fontAlgn="base">
        <a:lnSpc>
          <a:spcPct val="90000"/>
        </a:lnSpc>
        <a:spcBef>
          <a:spcPct val="0"/>
        </a:spcBef>
        <a:spcAft>
          <a:spcPct val="0"/>
        </a:spcAft>
        <a:defRPr sz="6000">
          <a:solidFill>
            <a:schemeClr val="tx1"/>
          </a:solidFill>
          <a:latin typeface="Lato Light" pitchFamily="34" charset="0"/>
          <a:ea typeface="Lato Light" pitchFamily="34" charset="0"/>
          <a:cs typeface="Lato Light" pitchFamily="34" charset="0"/>
        </a:defRPr>
      </a:lvl7pPr>
      <a:lvl8pPr marL="1371600" algn="l" defTabSz="1827213" rtl="0" fontAlgn="base">
        <a:lnSpc>
          <a:spcPct val="90000"/>
        </a:lnSpc>
        <a:spcBef>
          <a:spcPct val="0"/>
        </a:spcBef>
        <a:spcAft>
          <a:spcPct val="0"/>
        </a:spcAft>
        <a:defRPr sz="6000">
          <a:solidFill>
            <a:schemeClr val="tx1"/>
          </a:solidFill>
          <a:latin typeface="Lato Light" pitchFamily="34" charset="0"/>
          <a:ea typeface="Lato Light" pitchFamily="34" charset="0"/>
          <a:cs typeface="Lato Light" pitchFamily="34" charset="0"/>
        </a:defRPr>
      </a:lvl8pPr>
      <a:lvl9pPr marL="1828800" algn="l" defTabSz="1827213" rtl="0" fontAlgn="base">
        <a:lnSpc>
          <a:spcPct val="90000"/>
        </a:lnSpc>
        <a:spcBef>
          <a:spcPct val="0"/>
        </a:spcBef>
        <a:spcAft>
          <a:spcPct val="0"/>
        </a:spcAft>
        <a:defRPr sz="6000">
          <a:solidFill>
            <a:schemeClr val="tx1"/>
          </a:solidFill>
          <a:latin typeface="Lato Light" pitchFamily="34" charset="0"/>
          <a:ea typeface="Lato Light" pitchFamily="34" charset="0"/>
          <a:cs typeface="Lato Light" pitchFamily="34" charset="0"/>
        </a:defRPr>
      </a:lvl9pPr>
    </p:titleStyle>
    <p:body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lang="en-US" sz="4800" kern="1200" dirty="0">
          <a:solidFill>
            <a:schemeClr val="tx1"/>
          </a:solidFill>
          <a:latin typeface="Lato Light" charset="0"/>
          <a:ea typeface="Lato Light" charset="0"/>
          <a:cs typeface="Lato Light" charset="0"/>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lang="en-US" sz="4000" kern="1200" dirty="0">
          <a:solidFill>
            <a:schemeClr val="tx1"/>
          </a:solidFill>
          <a:latin typeface="Lato Light" charset="0"/>
          <a:ea typeface="Lato Light" charset="0"/>
          <a:cs typeface="Lato Light" charset="0"/>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lang="en-US" sz="3600" kern="1200" dirty="0">
          <a:solidFill>
            <a:schemeClr val="tx1"/>
          </a:solidFill>
          <a:latin typeface="Lato Light" charset="0"/>
          <a:ea typeface="Lato Light" charset="0"/>
          <a:cs typeface="Lato Light" charset="0"/>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hyperlink" Target="https://integris-mgt.com/start/" TargetMode="External"/><Relationship Id="rId2" Type="http://schemas.openxmlformats.org/officeDocument/2006/relationships/image" Target="../media/image13.jp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integris-mgt.com/start/?zf_lang=fr" TargetMode="External"/><Relationship Id="rId7" Type="http://schemas.openxmlformats.org/officeDocument/2006/relationships/image" Target="../media/image15.png"/><Relationship Id="rId2" Type="http://schemas.openxmlformats.org/officeDocument/2006/relationships/hyperlink" Target="https://integris-mgt.com/start/" TargetMode="External"/><Relationship Id="rId1" Type="http://schemas.openxmlformats.org/officeDocument/2006/relationships/slideLayout" Target="../slideLayouts/slideLayout60.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jp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5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hyperlink" Target="mailto:nick.giovannetti@integris-mgt.com" TargetMode="Externa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jpe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6" name="Oval 85">
            <a:extLst>
              <a:ext uri="{FF2B5EF4-FFF2-40B4-BE49-F238E27FC236}">
                <a16:creationId xmlns:a16="http://schemas.microsoft.com/office/drawing/2014/main" id="{E403EC85-9F72-432F-9227-A0461A831454}"/>
              </a:ext>
            </a:extLst>
          </p:cNvPr>
          <p:cNvSpPr>
            <a:spLocks noChangeArrowheads="1"/>
          </p:cNvSpPr>
          <p:nvPr/>
        </p:nvSpPr>
        <p:spPr bwMode="auto">
          <a:xfrm>
            <a:off x="19018224" y="1209153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87">
            <a:extLst>
              <a:ext uri="{FF2B5EF4-FFF2-40B4-BE49-F238E27FC236}">
                <a16:creationId xmlns:a16="http://schemas.microsoft.com/office/drawing/2014/main" id="{5FC61E0B-56F1-4F9D-8D6E-483A03F6CDB3}"/>
              </a:ext>
            </a:extLst>
          </p:cNvPr>
          <p:cNvSpPr>
            <a:spLocks noChangeArrowheads="1"/>
          </p:cNvSpPr>
          <p:nvPr/>
        </p:nvSpPr>
        <p:spPr bwMode="auto">
          <a:xfrm>
            <a:off x="19018224" y="1164326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88">
            <a:extLst>
              <a:ext uri="{FF2B5EF4-FFF2-40B4-BE49-F238E27FC236}">
                <a16:creationId xmlns:a16="http://schemas.microsoft.com/office/drawing/2014/main" id="{12B77418-7A50-461C-B975-800BE6F22FEE}"/>
              </a:ext>
            </a:extLst>
          </p:cNvPr>
          <p:cNvSpPr>
            <a:spLocks noChangeArrowheads="1"/>
          </p:cNvSpPr>
          <p:nvPr/>
        </p:nvSpPr>
        <p:spPr bwMode="auto">
          <a:xfrm>
            <a:off x="19466497" y="1209153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89">
            <a:extLst>
              <a:ext uri="{FF2B5EF4-FFF2-40B4-BE49-F238E27FC236}">
                <a16:creationId xmlns:a16="http://schemas.microsoft.com/office/drawing/2014/main" id="{12C277AB-C264-45F0-B186-35C46B19D8F7}"/>
              </a:ext>
            </a:extLst>
          </p:cNvPr>
          <p:cNvSpPr>
            <a:spLocks noChangeArrowheads="1"/>
          </p:cNvSpPr>
          <p:nvPr/>
        </p:nvSpPr>
        <p:spPr bwMode="auto">
          <a:xfrm>
            <a:off x="19466497" y="1164326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90">
            <a:extLst>
              <a:ext uri="{FF2B5EF4-FFF2-40B4-BE49-F238E27FC236}">
                <a16:creationId xmlns:a16="http://schemas.microsoft.com/office/drawing/2014/main" id="{52D7D319-1E13-4E11-A258-A7C91C53D918}"/>
              </a:ext>
            </a:extLst>
          </p:cNvPr>
          <p:cNvSpPr>
            <a:spLocks noChangeArrowheads="1"/>
          </p:cNvSpPr>
          <p:nvPr/>
        </p:nvSpPr>
        <p:spPr bwMode="auto">
          <a:xfrm>
            <a:off x="19910332" y="12091537"/>
            <a:ext cx="110960"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92">
            <a:extLst>
              <a:ext uri="{FF2B5EF4-FFF2-40B4-BE49-F238E27FC236}">
                <a16:creationId xmlns:a16="http://schemas.microsoft.com/office/drawing/2014/main" id="{3CB3E177-B539-46DF-B256-F52CE5A55D9A}"/>
              </a:ext>
            </a:extLst>
          </p:cNvPr>
          <p:cNvSpPr>
            <a:spLocks noChangeArrowheads="1"/>
          </p:cNvSpPr>
          <p:nvPr/>
        </p:nvSpPr>
        <p:spPr bwMode="auto">
          <a:xfrm>
            <a:off x="19910332" y="11643267"/>
            <a:ext cx="110960"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93">
            <a:extLst>
              <a:ext uri="{FF2B5EF4-FFF2-40B4-BE49-F238E27FC236}">
                <a16:creationId xmlns:a16="http://schemas.microsoft.com/office/drawing/2014/main" id="{639EECDD-22E8-4A12-8759-33A1575CC5B6}"/>
              </a:ext>
            </a:extLst>
          </p:cNvPr>
          <p:cNvSpPr>
            <a:spLocks noChangeArrowheads="1"/>
          </p:cNvSpPr>
          <p:nvPr/>
        </p:nvSpPr>
        <p:spPr bwMode="auto">
          <a:xfrm>
            <a:off x="20363045" y="1209153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95">
            <a:extLst>
              <a:ext uri="{FF2B5EF4-FFF2-40B4-BE49-F238E27FC236}">
                <a16:creationId xmlns:a16="http://schemas.microsoft.com/office/drawing/2014/main" id="{2792921F-8662-4531-BE27-F0A8408FA083}"/>
              </a:ext>
            </a:extLst>
          </p:cNvPr>
          <p:cNvSpPr>
            <a:spLocks noChangeArrowheads="1"/>
          </p:cNvSpPr>
          <p:nvPr/>
        </p:nvSpPr>
        <p:spPr bwMode="auto">
          <a:xfrm>
            <a:off x="20363045" y="1164326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97">
            <a:extLst>
              <a:ext uri="{FF2B5EF4-FFF2-40B4-BE49-F238E27FC236}">
                <a16:creationId xmlns:a16="http://schemas.microsoft.com/office/drawing/2014/main" id="{BAF4C898-4CBC-4405-8360-110AA4934072}"/>
              </a:ext>
            </a:extLst>
          </p:cNvPr>
          <p:cNvSpPr>
            <a:spLocks noChangeArrowheads="1"/>
          </p:cNvSpPr>
          <p:nvPr/>
        </p:nvSpPr>
        <p:spPr bwMode="auto">
          <a:xfrm>
            <a:off x="20806880" y="1209153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99">
            <a:extLst>
              <a:ext uri="{FF2B5EF4-FFF2-40B4-BE49-F238E27FC236}">
                <a16:creationId xmlns:a16="http://schemas.microsoft.com/office/drawing/2014/main" id="{9C1E0C03-1196-44C2-9F06-8F4922ECA2E8}"/>
              </a:ext>
            </a:extLst>
          </p:cNvPr>
          <p:cNvSpPr>
            <a:spLocks noChangeArrowheads="1"/>
          </p:cNvSpPr>
          <p:nvPr/>
        </p:nvSpPr>
        <p:spPr bwMode="auto">
          <a:xfrm>
            <a:off x="20806880" y="1164326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00">
            <a:extLst>
              <a:ext uri="{FF2B5EF4-FFF2-40B4-BE49-F238E27FC236}">
                <a16:creationId xmlns:a16="http://schemas.microsoft.com/office/drawing/2014/main" id="{04BC7AC6-FACB-42A4-93F5-D800707BE7E8}"/>
              </a:ext>
            </a:extLst>
          </p:cNvPr>
          <p:cNvSpPr>
            <a:spLocks noChangeArrowheads="1"/>
          </p:cNvSpPr>
          <p:nvPr/>
        </p:nvSpPr>
        <p:spPr bwMode="auto">
          <a:xfrm>
            <a:off x="21255156" y="1209153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01">
            <a:extLst>
              <a:ext uri="{FF2B5EF4-FFF2-40B4-BE49-F238E27FC236}">
                <a16:creationId xmlns:a16="http://schemas.microsoft.com/office/drawing/2014/main" id="{43F07A05-25E4-4CEF-9239-023D6CEE5E79}"/>
              </a:ext>
            </a:extLst>
          </p:cNvPr>
          <p:cNvSpPr>
            <a:spLocks noChangeArrowheads="1"/>
          </p:cNvSpPr>
          <p:nvPr/>
        </p:nvSpPr>
        <p:spPr bwMode="auto">
          <a:xfrm>
            <a:off x="21255156" y="1164326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2">
            <a:extLst>
              <a:ext uri="{FF2B5EF4-FFF2-40B4-BE49-F238E27FC236}">
                <a16:creationId xmlns:a16="http://schemas.microsoft.com/office/drawing/2014/main" id="{87C5B38C-DFE8-4014-A471-5EFAA01B3C95}"/>
              </a:ext>
            </a:extLst>
          </p:cNvPr>
          <p:cNvSpPr>
            <a:spLocks noChangeArrowheads="1"/>
          </p:cNvSpPr>
          <p:nvPr/>
        </p:nvSpPr>
        <p:spPr bwMode="auto">
          <a:xfrm>
            <a:off x="21703428" y="1209153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03">
            <a:extLst>
              <a:ext uri="{FF2B5EF4-FFF2-40B4-BE49-F238E27FC236}">
                <a16:creationId xmlns:a16="http://schemas.microsoft.com/office/drawing/2014/main" id="{11C6F855-E235-45A5-ACE8-F382B3B26737}"/>
              </a:ext>
            </a:extLst>
          </p:cNvPr>
          <p:cNvSpPr>
            <a:spLocks noChangeArrowheads="1"/>
          </p:cNvSpPr>
          <p:nvPr/>
        </p:nvSpPr>
        <p:spPr bwMode="auto">
          <a:xfrm>
            <a:off x="21703428" y="1164326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4">
            <a:extLst>
              <a:ext uri="{FF2B5EF4-FFF2-40B4-BE49-F238E27FC236}">
                <a16:creationId xmlns:a16="http://schemas.microsoft.com/office/drawing/2014/main" id="{1FF27678-B188-476A-AA3E-52257828C40A}"/>
              </a:ext>
            </a:extLst>
          </p:cNvPr>
          <p:cNvSpPr>
            <a:spLocks noChangeArrowheads="1"/>
          </p:cNvSpPr>
          <p:nvPr/>
        </p:nvSpPr>
        <p:spPr bwMode="auto">
          <a:xfrm>
            <a:off x="22151703" y="1209153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05">
            <a:extLst>
              <a:ext uri="{FF2B5EF4-FFF2-40B4-BE49-F238E27FC236}">
                <a16:creationId xmlns:a16="http://schemas.microsoft.com/office/drawing/2014/main" id="{06762ED2-DD3C-4141-83C0-7AAF06C757AD}"/>
              </a:ext>
            </a:extLst>
          </p:cNvPr>
          <p:cNvSpPr>
            <a:spLocks noChangeArrowheads="1"/>
          </p:cNvSpPr>
          <p:nvPr/>
        </p:nvSpPr>
        <p:spPr bwMode="auto">
          <a:xfrm>
            <a:off x="22151703" y="11643267"/>
            <a:ext cx="106521" cy="106520"/>
          </a:xfrm>
          <a:prstGeom prst="ellipse">
            <a:avLst/>
          </a:pr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582FC858-1135-48E0-9A9B-4022A04DCC94}"/>
              </a:ext>
            </a:extLst>
          </p:cNvPr>
          <p:cNvSpPr/>
          <p:nvPr/>
        </p:nvSpPr>
        <p:spPr>
          <a:xfrm>
            <a:off x="-3" y="-35736"/>
            <a:ext cx="24382413" cy="13751736"/>
          </a:xfrm>
          <a:prstGeom prst="rect">
            <a:avLst/>
          </a:prstGeom>
          <a:gradFill>
            <a:gsLst>
              <a:gs pos="0">
                <a:schemeClr val="accent2">
                  <a:alpha val="50000"/>
                </a:schemeClr>
              </a:gs>
              <a:gs pos="100000">
                <a:schemeClr val="accent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19" name="TextBox 118">
            <a:extLst>
              <a:ext uri="{FF2B5EF4-FFF2-40B4-BE49-F238E27FC236}">
                <a16:creationId xmlns:a16="http://schemas.microsoft.com/office/drawing/2014/main" id="{94927BE7-FB2E-4E54-B8D0-819E6A0652D8}"/>
              </a:ext>
            </a:extLst>
          </p:cNvPr>
          <p:cNvSpPr txBox="1"/>
          <p:nvPr/>
        </p:nvSpPr>
        <p:spPr>
          <a:xfrm>
            <a:off x="3310369" y="4142041"/>
            <a:ext cx="17761667" cy="1938992"/>
          </a:xfrm>
          <a:prstGeom prst="rect">
            <a:avLst/>
          </a:prstGeom>
          <a:noFill/>
        </p:spPr>
        <p:txBody>
          <a:bodyPr wrap="square">
            <a:spAutoFit/>
          </a:bodyPr>
          <a:lstStyle/>
          <a:p>
            <a:pPr algn="ctr"/>
            <a:r>
              <a:rPr lang="en-US" sz="12000" dirty="0">
                <a:solidFill>
                  <a:schemeClr val="bg2"/>
                </a:solidFill>
                <a:latin typeface="Poppins SemiBold" panose="00000700000000000000" pitchFamily="2" charset="0"/>
                <a:cs typeface="Poppins SemiBold" panose="00000700000000000000" pitchFamily="2" charset="0"/>
              </a:rPr>
              <a:t>THE INTEGRIS PPP®</a:t>
            </a:r>
          </a:p>
        </p:txBody>
      </p:sp>
      <p:sp>
        <p:nvSpPr>
          <p:cNvPr id="4" name="TextBox 3">
            <a:extLst>
              <a:ext uri="{FF2B5EF4-FFF2-40B4-BE49-F238E27FC236}">
                <a16:creationId xmlns:a16="http://schemas.microsoft.com/office/drawing/2014/main" id="{6D439112-8E40-4891-9A8E-F0A6760240E8}"/>
              </a:ext>
            </a:extLst>
          </p:cNvPr>
          <p:cNvSpPr txBox="1"/>
          <p:nvPr/>
        </p:nvSpPr>
        <p:spPr>
          <a:xfrm>
            <a:off x="5663791" y="7481371"/>
            <a:ext cx="13054822" cy="1569660"/>
          </a:xfrm>
          <a:prstGeom prst="rect">
            <a:avLst/>
          </a:prstGeom>
          <a:noFill/>
        </p:spPr>
        <p:txBody>
          <a:bodyPr wrap="square" rtlCol="0">
            <a:spAutoFit/>
          </a:bodyPr>
          <a:lstStyle/>
          <a:p>
            <a:pPr algn="ctr"/>
            <a:r>
              <a:rPr lang="en-US" sz="4800" dirty="0">
                <a:solidFill>
                  <a:schemeClr val="bg2"/>
                </a:solidFill>
                <a:latin typeface="Poppins" panose="00000500000000000000" pitchFamily="2" charset="0"/>
                <a:cs typeface="Poppins" panose="00000500000000000000" pitchFamily="2" charset="0"/>
              </a:rPr>
              <a:t>Frequently Asked Questions and Answers for the Client and Advisor</a:t>
            </a:r>
            <a:endParaRPr lang="en-PK" sz="4800" dirty="0">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3151AEA8-069F-4FBF-A68E-F949493E7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4527" y="227371"/>
            <a:ext cx="2616105" cy="1935918"/>
          </a:xfrm>
          <a:prstGeom prst="rect">
            <a:avLst/>
          </a:prstGeom>
        </p:spPr>
      </p:pic>
      <p:grpSp>
        <p:nvGrpSpPr>
          <p:cNvPr id="6" name="Group 5">
            <a:extLst>
              <a:ext uri="{FF2B5EF4-FFF2-40B4-BE49-F238E27FC236}">
                <a16:creationId xmlns:a16="http://schemas.microsoft.com/office/drawing/2014/main" id="{F62139C5-AB71-5483-9DEB-84B6E5944AF9}"/>
              </a:ext>
            </a:extLst>
          </p:cNvPr>
          <p:cNvGrpSpPr/>
          <p:nvPr/>
        </p:nvGrpSpPr>
        <p:grpSpPr>
          <a:xfrm>
            <a:off x="-454538" y="-479470"/>
            <a:ext cx="1779764" cy="1777187"/>
            <a:chOff x="-644020" y="-1204339"/>
            <a:chExt cx="2339466" cy="2336078"/>
          </a:xfrm>
        </p:grpSpPr>
        <p:sp>
          <p:nvSpPr>
            <p:cNvPr id="82" name="Freeform: Shape 81">
              <a:extLst>
                <a:ext uri="{FF2B5EF4-FFF2-40B4-BE49-F238E27FC236}">
                  <a16:creationId xmlns:a16="http://schemas.microsoft.com/office/drawing/2014/main" id="{F67FBCB9-FBE8-4872-B414-DA89D4423635}"/>
                </a:ext>
              </a:extLst>
            </p:cNvPr>
            <p:cNvSpPr/>
            <p:nvPr/>
          </p:nvSpPr>
          <p:spPr>
            <a:xfrm>
              <a:off x="-644020" y="-120433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83" name="Freeform: Shape 82">
              <a:extLst>
                <a:ext uri="{FF2B5EF4-FFF2-40B4-BE49-F238E27FC236}">
                  <a16:creationId xmlns:a16="http://schemas.microsoft.com/office/drawing/2014/main" id="{A983ECEF-0AFD-468D-8304-73AB86F64E88}"/>
                </a:ext>
              </a:extLst>
            </p:cNvPr>
            <p:cNvSpPr/>
            <p:nvPr/>
          </p:nvSpPr>
          <p:spPr>
            <a:xfrm>
              <a:off x="-281584" y="-1204339"/>
              <a:ext cx="167104" cy="167105"/>
            </a:xfrm>
            <a:custGeom>
              <a:avLst/>
              <a:gdLst>
                <a:gd name="connsiteX0" fmla="*/ 140970 w 140969"/>
                <a:gd name="connsiteY0" fmla="*/ 70485 h 140970"/>
                <a:gd name="connsiteX1" fmla="*/ 70485 w 140969"/>
                <a:gd name="connsiteY1" fmla="*/ 140970 h 140970"/>
                <a:gd name="connsiteX2" fmla="*/ 0 w 140969"/>
                <a:gd name="connsiteY2" fmla="*/ 70485 h 140970"/>
                <a:gd name="connsiteX3" fmla="*/ 70485 w 140969"/>
                <a:gd name="connsiteY3" fmla="*/ 0 h 140970"/>
                <a:gd name="connsiteX4" fmla="*/ 140970 w 140969"/>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84" name="Freeform: Shape 83">
              <a:extLst>
                <a:ext uri="{FF2B5EF4-FFF2-40B4-BE49-F238E27FC236}">
                  <a16:creationId xmlns:a16="http://schemas.microsoft.com/office/drawing/2014/main" id="{C6957837-CE1C-4939-8986-02F32D236EC2}"/>
                </a:ext>
              </a:extLst>
            </p:cNvPr>
            <p:cNvSpPr/>
            <p:nvPr/>
          </p:nvSpPr>
          <p:spPr>
            <a:xfrm>
              <a:off x="79723" y="-120433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87" name="Freeform: Shape 86">
              <a:extLst>
                <a:ext uri="{FF2B5EF4-FFF2-40B4-BE49-F238E27FC236}">
                  <a16:creationId xmlns:a16="http://schemas.microsoft.com/office/drawing/2014/main" id="{72BC6DFC-2BFF-400A-B156-3EAA80162C1A}"/>
                </a:ext>
              </a:extLst>
            </p:cNvPr>
            <p:cNvSpPr/>
            <p:nvPr/>
          </p:nvSpPr>
          <p:spPr>
            <a:xfrm>
              <a:off x="442161" y="-120433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92" name="Freeform: Shape 91">
              <a:extLst>
                <a:ext uri="{FF2B5EF4-FFF2-40B4-BE49-F238E27FC236}">
                  <a16:creationId xmlns:a16="http://schemas.microsoft.com/office/drawing/2014/main" id="{2C412BFA-3310-43FA-B9B5-BB27F9675485}"/>
                </a:ext>
              </a:extLst>
            </p:cNvPr>
            <p:cNvSpPr/>
            <p:nvPr/>
          </p:nvSpPr>
          <p:spPr>
            <a:xfrm>
              <a:off x="804597" y="-120433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95" name="Freeform: Shape 94">
              <a:extLst>
                <a:ext uri="{FF2B5EF4-FFF2-40B4-BE49-F238E27FC236}">
                  <a16:creationId xmlns:a16="http://schemas.microsoft.com/office/drawing/2014/main" id="{5C2C9096-8E6E-46F0-B9DA-6F8F34C04357}"/>
                </a:ext>
              </a:extLst>
            </p:cNvPr>
            <p:cNvSpPr/>
            <p:nvPr/>
          </p:nvSpPr>
          <p:spPr>
            <a:xfrm>
              <a:off x="1165904" y="-120433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97" name="Freeform: Shape 96">
              <a:extLst>
                <a:ext uri="{FF2B5EF4-FFF2-40B4-BE49-F238E27FC236}">
                  <a16:creationId xmlns:a16="http://schemas.microsoft.com/office/drawing/2014/main" id="{9F53531C-E6E3-4423-8179-5E0EAAA1F00C}"/>
                </a:ext>
              </a:extLst>
            </p:cNvPr>
            <p:cNvSpPr/>
            <p:nvPr/>
          </p:nvSpPr>
          <p:spPr>
            <a:xfrm>
              <a:off x="1528341" y="-120433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99" name="Freeform: Shape 98">
              <a:extLst>
                <a:ext uri="{FF2B5EF4-FFF2-40B4-BE49-F238E27FC236}">
                  <a16:creationId xmlns:a16="http://schemas.microsoft.com/office/drawing/2014/main" id="{74398734-B59D-41C2-BE11-9544C225AAEF}"/>
                </a:ext>
              </a:extLst>
            </p:cNvPr>
            <p:cNvSpPr/>
            <p:nvPr/>
          </p:nvSpPr>
          <p:spPr>
            <a:xfrm>
              <a:off x="-644020" y="-843032"/>
              <a:ext cx="167105" cy="167104"/>
            </a:xfrm>
            <a:custGeom>
              <a:avLst/>
              <a:gdLst>
                <a:gd name="connsiteX0" fmla="*/ 140970 w 140970"/>
                <a:gd name="connsiteY0" fmla="*/ 70485 h 140969"/>
                <a:gd name="connsiteX1" fmla="*/ 70485 w 140970"/>
                <a:gd name="connsiteY1" fmla="*/ 140970 h 140969"/>
                <a:gd name="connsiteX2" fmla="*/ 0 w 140970"/>
                <a:gd name="connsiteY2" fmla="*/ 70485 h 140969"/>
                <a:gd name="connsiteX3" fmla="*/ 70485 w 140970"/>
                <a:gd name="connsiteY3" fmla="*/ 0 h 140969"/>
                <a:gd name="connsiteX4" fmla="*/ 140970 w 140970"/>
                <a:gd name="connsiteY4" fmla="*/ 70485 h 14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69">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07" name="Freeform: Shape 106">
              <a:extLst>
                <a:ext uri="{FF2B5EF4-FFF2-40B4-BE49-F238E27FC236}">
                  <a16:creationId xmlns:a16="http://schemas.microsoft.com/office/drawing/2014/main" id="{6F31C7AF-A6DA-4B10-8AB9-F75F40166320}"/>
                </a:ext>
              </a:extLst>
            </p:cNvPr>
            <p:cNvSpPr/>
            <p:nvPr/>
          </p:nvSpPr>
          <p:spPr>
            <a:xfrm>
              <a:off x="-281584" y="-843032"/>
              <a:ext cx="167104" cy="167104"/>
            </a:xfrm>
            <a:custGeom>
              <a:avLst/>
              <a:gdLst>
                <a:gd name="connsiteX0" fmla="*/ 140970 w 140969"/>
                <a:gd name="connsiteY0" fmla="*/ 70485 h 140969"/>
                <a:gd name="connsiteX1" fmla="*/ 70485 w 140969"/>
                <a:gd name="connsiteY1" fmla="*/ 140970 h 140969"/>
                <a:gd name="connsiteX2" fmla="*/ 0 w 140969"/>
                <a:gd name="connsiteY2" fmla="*/ 70485 h 140969"/>
                <a:gd name="connsiteX3" fmla="*/ 70485 w 140969"/>
                <a:gd name="connsiteY3" fmla="*/ 0 h 140969"/>
                <a:gd name="connsiteX4" fmla="*/ 140970 w 140969"/>
                <a:gd name="connsiteY4" fmla="*/ 70485 h 14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 h="140969">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08" name="Freeform: Shape 107">
              <a:extLst>
                <a:ext uri="{FF2B5EF4-FFF2-40B4-BE49-F238E27FC236}">
                  <a16:creationId xmlns:a16="http://schemas.microsoft.com/office/drawing/2014/main" id="{FD465450-758C-4415-BF51-E6DFE639A1A3}"/>
                </a:ext>
              </a:extLst>
            </p:cNvPr>
            <p:cNvSpPr/>
            <p:nvPr/>
          </p:nvSpPr>
          <p:spPr>
            <a:xfrm>
              <a:off x="79723" y="-843032"/>
              <a:ext cx="167105" cy="167104"/>
            </a:xfrm>
            <a:custGeom>
              <a:avLst/>
              <a:gdLst>
                <a:gd name="connsiteX0" fmla="*/ 140970 w 140970"/>
                <a:gd name="connsiteY0" fmla="*/ 70485 h 140969"/>
                <a:gd name="connsiteX1" fmla="*/ 70485 w 140970"/>
                <a:gd name="connsiteY1" fmla="*/ 140970 h 140969"/>
                <a:gd name="connsiteX2" fmla="*/ 0 w 140970"/>
                <a:gd name="connsiteY2" fmla="*/ 70485 h 140969"/>
                <a:gd name="connsiteX3" fmla="*/ 70485 w 140970"/>
                <a:gd name="connsiteY3" fmla="*/ 0 h 140969"/>
                <a:gd name="connsiteX4" fmla="*/ 140970 w 140970"/>
                <a:gd name="connsiteY4" fmla="*/ 70485 h 14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69">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09" name="Freeform: Shape 108">
              <a:extLst>
                <a:ext uri="{FF2B5EF4-FFF2-40B4-BE49-F238E27FC236}">
                  <a16:creationId xmlns:a16="http://schemas.microsoft.com/office/drawing/2014/main" id="{D7457121-0AAD-4406-9F8F-3DD25DE815DB}"/>
                </a:ext>
              </a:extLst>
            </p:cNvPr>
            <p:cNvSpPr/>
            <p:nvPr/>
          </p:nvSpPr>
          <p:spPr>
            <a:xfrm>
              <a:off x="442161" y="-843032"/>
              <a:ext cx="167105" cy="167104"/>
            </a:xfrm>
            <a:custGeom>
              <a:avLst/>
              <a:gdLst>
                <a:gd name="connsiteX0" fmla="*/ 140970 w 140970"/>
                <a:gd name="connsiteY0" fmla="*/ 70485 h 140969"/>
                <a:gd name="connsiteX1" fmla="*/ 70485 w 140970"/>
                <a:gd name="connsiteY1" fmla="*/ 140970 h 140969"/>
                <a:gd name="connsiteX2" fmla="*/ 0 w 140970"/>
                <a:gd name="connsiteY2" fmla="*/ 70485 h 140969"/>
                <a:gd name="connsiteX3" fmla="*/ 70485 w 140970"/>
                <a:gd name="connsiteY3" fmla="*/ 0 h 140969"/>
                <a:gd name="connsiteX4" fmla="*/ 140970 w 140970"/>
                <a:gd name="connsiteY4" fmla="*/ 70485 h 14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69">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10" name="Freeform: Shape 109">
              <a:extLst>
                <a:ext uri="{FF2B5EF4-FFF2-40B4-BE49-F238E27FC236}">
                  <a16:creationId xmlns:a16="http://schemas.microsoft.com/office/drawing/2014/main" id="{48EA3AA9-C0DF-4D12-9CB1-6EF18D77A142}"/>
                </a:ext>
              </a:extLst>
            </p:cNvPr>
            <p:cNvSpPr/>
            <p:nvPr/>
          </p:nvSpPr>
          <p:spPr>
            <a:xfrm>
              <a:off x="804597" y="-843032"/>
              <a:ext cx="167105" cy="167104"/>
            </a:xfrm>
            <a:custGeom>
              <a:avLst/>
              <a:gdLst>
                <a:gd name="connsiteX0" fmla="*/ 140970 w 140970"/>
                <a:gd name="connsiteY0" fmla="*/ 70485 h 140969"/>
                <a:gd name="connsiteX1" fmla="*/ 70485 w 140970"/>
                <a:gd name="connsiteY1" fmla="*/ 140970 h 140969"/>
                <a:gd name="connsiteX2" fmla="*/ 0 w 140970"/>
                <a:gd name="connsiteY2" fmla="*/ 70485 h 140969"/>
                <a:gd name="connsiteX3" fmla="*/ 70485 w 140970"/>
                <a:gd name="connsiteY3" fmla="*/ 0 h 140969"/>
                <a:gd name="connsiteX4" fmla="*/ 140970 w 140970"/>
                <a:gd name="connsiteY4" fmla="*/ 70485 h 14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69">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13" name="Freeform: Shape 112">
              <a:extLst>
                <a:ext uri="{FF2B5EF4-FFF2-40B4-BE49-F238E27FC236}">
                  <a16:creationId xmlns:a16="http://schemas.microsoft.com/office/drawing/2014/main" id="{BFEA6F37-A6B8-49FD-9B1E-DDF0EF548A56}"/>
                </a:ext>
              </a:extLst>
            </p:cNvPr>
            <p:cNvSpPr/>
            <p:nvPr/>
          </p:nvSpPr>
          <p:spPr>
            <a:xfrm>
              <a:off x="1165904" y="-843032"/>
              <a:ext cx="167105" cy="167104"/>
            </a:xfrm>
            <a:custGeom>
              <a:avLst/>
              <a:gdLst>
                <a:gd name="connsiteX0" fmla="*/ 140970 w 140970"/>
                <a:gd name="connsiteY0" fmla="*/ 70485 h 140969"/>
                <a:gd name="connsiteX1" fmla="*/ 70485 w 140970"/>
                <a:gd name="connsiteY1" fmla="*/ 140970 h 140969"/>
                <a:gd name="connsiteX2" fmla="*/ 0 w 140970"/>
                <a:gd name="connsiteY2" fmla="*/ 70485 h 140969"/>
                <a:gd name="connsiteX3" fmla="*/ 70485 w 140970"/>
                <a:gd name="connsiteY3" fmla="*/ 0 h 140969"/>
                <a:gd name="connsiteX4" fmla="*/ 140970 w 140970"/>
                <a:gd name="connsiteY4" fmla="*/ 70485 h 14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69">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14" name="Freeform: Shape 113">
              <a:extLst>
                <a:ext uri="{FF2B5EF4-FFF2-40B4-BE49-F238E27FC236}">
                  <a16:creationId xmlns:a16="http://schemas.microsoft.com/office/drawing/2014/main" id="{98110E54-1365-417C-BDC1-41C784B96863}"/>
                </a:ext>
              </a:extLst>
            </p:cNvPr>
            <p:cNvSpPr/>
            <p:nvPr/>
          </p:nvSpPr>
          <p:spPr>
            <a:xfrm>
              <a:off x="1528341" y="-843032"/>
              <a:ext cx="167105" cy="167104"/>
            </a:xfrm>
            <a:custGeom>
              <a:avLst/>
              <a:gdLst>
                <a:gd name="connsiteX0" fmla="*/ 140970 w 140970"/>
                <a:gd name="connsiteY0" fmla="*/ 70485 h 140969"/>
                <a:gd name="connsiteX1" fmla="*/ 70485 w 140970"/>
                <a:gd name="connsiteY1" fmla="*/ 140970 h 140969"/>
                <a:gd name="connsiteX2" fmla="*/ 0 w 140970"/>
                <a:gd name="connsiteY2" fmla="*/ 70485 h 140969"/>
                <a:gd name="connsiteX3" fmla="*/ 70485 w 140970"/>
                <a:gd name="connsiteY3" fmla="*/ 0 h 140969"/>
                <a:gd name="connsiteX4" fmla="*/ 140970 w 140970"/>
                <a:gd name="connsiteY4" fmla="*/ 70485 h 14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69">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1" name="Freeform: Shape 120">
              <a:extLst>
                <a:ext uri="{FF2B5EF4-FFF2-40B4-BE49-F238E27FC236}">
                  <a16:creationId xmlns:a16="http://schemas.microsoft.com/office/drawing/2014/main" id="{96A1DDF8-924C-4A22-A717-E34F186C4FC0}"/>
                </a:ext>
              </a:extLst>
            </p:cNvPr>
            <p:cNvSpPr/>
            <p:nvPr/>
          </p:nvSpPr>
          <p:spPr>
            <a:xfrm>
              <a:off x="-644020" y="-48172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2" name="Freeform: Shape 121">
              <a:extLst>
                <a:ext uri="{FF2B5EF4-FFF2-40B4-BE49-F238E27FC236}">
                  <a16:creationId xmlns:a16="http://schemas.microsoft.com/office/drawing/2014/main" id="{6CC7CCCE-2007-4FD3-BB3C-E77821713B46}"/>
                </a:ext>
              </a:extLst>
            </p:cNvPr>
            <p:cNvSpPr/>
            <p:nvPr/>
          </p:nvSpPr>
          <p:spPr>
            <a:xfrm>
              <a:off x="-281584" y="-481724"/>
              <a:ext cx="167104" cy="167105"/>
            </a:xfrm>
            <a:custGeom>
              <a:avLst/>
              <a:gdLst>
                <a:gd name="connsiteX0" fmla="*/ 140970 w 140969"/>
                <a:gd name="connsiteY0" fmla="*/ 70485 h 140970"/>
                <a:gd name="connsiteX1" fmla="*/ 70485 w 140969"/>
                <a:gd name="connsiteY1" fmla="*/ 140970 h 140970"/>
                <a:gd name="connsiteX2" fmla="*/ 0 w 140969"/>
                <a:gd name="connsiteY2" fmla="*/ 70485 h 140970"/>
                <a:gd name="connsiteX3" fmla="*/ 70485 w 140969"/>
                <a:gd name="connsiteY3" fmla="*/ 0 h 140970"/>
                <a:gd name="connsiteX4" fmla="*/ 140970 w 140969"/>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3" name="Freeform: Shape 122">
              <a:extLst>
                <a:ext uri="{FF2B5EF4-FFF2-40B4-BE49-F238E27FC236}">
                  <a16:creationId xmlns:a16="http://schemas.microsoft.com/office/drawing/2014/main" id="{30717B36-D057-43C9-8FB2-38CEAE2DDDD8}"/>
                </a:ext>
              </a:extLst>
            </p:cNvPr>
            <p:cNvSpPr/>
            <p:nvPr/>
          </p:nvSpPr>
          <p:spPr>
            <a:xfrm>
              <a:off x="79723" y="-48172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4" name="Freeform: Shape 123">
              <a:extLst>
                <a:ext uri="{FF2B5EF4-FFF2-40B4-BE49-F238E27FC236}">
                  <a16:creationId xmlns:a16="http://schemas.microsoft.com/office/drawing/2014/main" id="{D82E7274-43A4-45A9-BAFD-1F95922347A8}"/>
                </a:ext>
              </a:extLst>
            </p:cNvPr>
            <p:cNvSpPr/>
            <p:nvPr/>
          </p:nvSpPr>
          <p:spPr>
            <a:xfrm>
              <a:off x="442161" y="-48172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5" name="Freeform: Shape 124">
              <a:extLst>
                <a:ext uri="{FF2B5EF4-FFF2-40B4-BE49-F238E27FC236}">
                  <a16:creationId xmlns:a16="http://schemas.microsoft.com/office/drawing/2014/main" id="{80B750AA-9BA3-4224-9B7E-A30BE8B43B48}"/>
                </a:ext>
              </a:extLst>
            </p:cNvPr>
            <p:cNvSpPr/>
            <p:nvPr/>
          </p:nvSpPr>
          <p:spPr>
            <a:xfrm>
              <a:off x="804597" y="-48172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6" name="Freeform: Shape 125">
              <a:extLst>
                <a:ext uri="{FF2B5EF4-FFF2-40B4-BE49-F238E27FC236}">
                  <a16:creationId xmlns:a16="http://schemas.microsoft.com/office/drawing/2014/main" id="{752270BC-6415-444F-8E2B-2AFD18FB6F37}"/>
                </a:ext>
              </a:extLst>
            </p:cNvPr>
            <p:cNvSpPr/>
            <p:nvPr/>
          </p:nvSpPr>
          <p:spPr>
            <a:xfrm>
              <a:off x="1165904" y="-48172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7" name="Freeform: Shape 126">
              <a:extLst>
                <a:ext uri="{FF2B5EF4-FFF2-40B4-BE49-F238E27FC236}">
                  <a16:creationId xmlns:a16="http://schemas.microsoft.com/office/drawing/2014/main" id="{1A7F94BC-CABB-472F-ABF0-803833F68FD7}"/>
                </a:ext>
              </a:extLst>
            </p:cNvPr>
            <p:cNvSpPr/>
            <p:nvPr/>
          </p:nvSpPr>
          <p:spPr>
            <a:xfrm>
              <a:off x="1528341" y="-48172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8" name="Freeform: Shape 127">
              <a:extLst>
                <a:ext uri="{FF2B5EF4-FFF2-40B4-BE49-F238E27FC236}">
                  <a16:creationId xmlns:a16="http://schemas.microsoft.com/office/drawing/2014/main" id="{5220FEBE-FB8E-49EB-8FF1-2A034F6764F4}"/>
                </a:ext>
              </a:extLst>
            </p:cNvPr>
            <p:cNvSpPr/>
            <p:nvPr/>
          </p:nvSpPr>
          <p:spPr>
            <a:xfrm>
              <a:off x="-644020" y="-119288"/>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29" name="Freeform: Shape 128">
              <a:extLst>
                <a:ext uri="{FF2B5EF4-FFF2-40B4-BE49-F238E27FC236}">
                  <a16:creationId xmlns:a16="http://schemas.microsoft.com/office/drawing/2014/main" id="{8434F36E-A512-4C9D-A44C-2984105ED780}"/>
                </a:ext>
              </a:extLst>
            </p:cNvPr>
            <p:cNvSpPr/>
            <p:nvPr/>
          </p:nvSpPr>
          <p:spPr>
            <a:xfrm>
              <a:off x="-281584" y="-119288"/>
              <a:ext cx="167104" cy="167105"/>
            </a:xfrm>
            <a:custGeom>
              <a:avLst/>
              <a:gdLst>
                <a:gd name="connsiteX0" fmla="*/ 140970 w 140969"/>
                <a:gd name="connsiteY0" fmla="*/ 70485 h 140970"/>
                <a:gd name="connsiteX1" fmla="*/ 70485 w 140969"/>
                <a:gd name="connsiteY1" fmla="*/ 140970 h 140970"/>
                <a:gd name="connsiteX2" fmla="*/ 0 w 140969"/>
                <a:gd name="connsiteY2" fmla="*/ 70485 h 140970"/>
                <a:gd name="connsiteX3" fmla="*/ 70485 w 140969"/>
                <a:gd name="connsiteY3" fmla="*/ 0 h 140970"/>
                <a:gd name="connsiteX4" fmla="*/ 140970 w 140969"/>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0" name="Freeform: Shape 129">
              <a:extLst>
                <a:ext uri="{FF2B5EF4-FFF2-40B4-BE49-F238E27FC236}">
                  <a16:creationId xmlns:a16="http://schemas.microsoft.com/office/drawing/2014/main" id="{B991495C-979C-4387-BF8C-8114F33F0ADF}"/>
                </a:ext>
              </a:extLst>
            </p:cNvPr>
            <p:cNvSpPr/>
            <p:nvPr/>
          </p:nvSpPr>
          <p:spPr>
            <a:xfrm>
              <a:off x="79723" y="-119288"/>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1" name="Freeform: Shape 130">
              <a:extLst>
                <a:ext uri="{FF2B5EF4-FFF2-40B4-BE49-F238E27FC236}">
                  <a16:creationId xmlns:a16="http://schemas.microsoft.com/office/drawing/2014/main" id="{0AC74CF9-7DBF-4B6D-9D4A-496FE4269CB6}"/>
                </a:ext>
              </a:extLst>
            </p:cNvPr>
            <p:cNvSpPr/>
            <p:nvPr/>
          </p:nvSpPr>
          <p:spPr>
            <a:xfrm>
              <a:off x="442161" y="-119288"/>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2" name="Freeform: Shape 131">
              <a:extLst>
                <a:ext uri="{FF2B5EF4-FFF2-40B4-BE49-F238E27FC236}">
                  <a16:creationId xmlns:a16="http://schemas.microsoft.com/office/drawing/2014/main" id="{FA735C33-9CF3-4478-9449-F29B163F12FE}"/>
                </a:ext>
              </a:extLst>
            </p:cNvPr>
            <p:cNvSpPr/>
            <p:nvPr/>
          </p:nvSpPr>
          <p:spPr>
            <a:xfrm>
              <a:off x="804597" y="-119288"/>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3" name="Freeform: Shape 132">
              <a:extLst>
                <a:ext uri="{FF2B5EF4-FFF2-40B4-BE49-F238E27FC236}">
                  <a16:creationId xmlns:a16="http://schemas.microsoft.com/office/drawing/2014/main" id="{2957DA33-9BC5-4490-93A8-35F08AE0A0E9}"/>
                </a:ext>
              </a:extLst>
            </p:cNvPr>
            <p:cNvSpPr/>
            <p:nvPr/>
          </p:nvSpPr>
          <p:spPr>
            <a:xfrm>
              <a:off x="1165904" y="-119288"/>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4" name="Freeform: Shape 133">
              <a:extLst>
                <a:ext uri="{FF2B5EF4-FFF2-40B4-BE49-F238E27FC236}">
                  <a16:creationId xmlns:a16="http://schemas.microsoft.com/office/drawing/2014/main" id="{C33F9A31-5F22-451F-8EBF-88A8801CC550}"/>
                </a:ext>
              </a:extLst>
            </p:cNvPr>
            <p:cNvSpPr/>
            <p:nvPr/>
          </p:nvSpPr>
          <p:spPr>
            <a:xfrm>
              <a:off x="1528341" y="-119288"/>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5" name="Freeform: Shape 134">
              <a:extLst>
                <a:ext uri="{FF2B5EF4-FFF2-40B4-BE49-F238E27FC236}">
                  <a16:creationId xmlns:a16="http://schemas.microsoft.com/office/drawing/2014/main" id="{E0DCC2F2-D217-408B-84B2-67F333FE0D1F}"/>
                </a:ext>
              </a:extLst>
            </p:cNvPr>
            <p:cNvSpPr/>
            <p:nvPr/>
          </p:nvSpPr>
          <p:spPr>
            <a:xfrm>
              <a:off x="-644020" y="24201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6" name="Freeform: Shape 135">
              <a:extLst>
                <a:ext uri="{FF2B5EF4-FFF2-40B4-BE49-F238E27FC236}">
                  <a16:creationId xmlns:a16="http://schemas.microsoft.com/office/drawing/2014/main" id="{44AEB578-567C-4C04-BEB1-B9A1F7D483CC}"/>
                </a:ext>
              </a:extLst>
            </p:cNvPr>
            <p:cNvSpPr/>
            <p:nvPr/>
          </p:nvSpPr>
          <p:spPr>
            <a:xfrm>
              <a:off x="-281584" y="242019"/>
              <a:ext cx="167104" cy="167105"/>
            </a:xfrm>
            <a:custGeom>
              <a:avLst/>
              <a:gdLst>
                <a:gd name="connsiteX0" fmla="*/ 140970 w 140969"/>
                <a:gd name="connsiteY0" fmla="*/ 70485 h 140970"/>
                <a:gd name="connsiteX1" fmla="*/ 70485 w 140969"/>
                <a:gd name="connsiteY1" fmla="*/ 140970 h 140970"/>
                <a:gd name="connsiteX2" fmla="*/ 0 w 140969"/>
                <a:gd name="connsiteY2" fmla="*/ 70485 h 140970"/>
                <a:gd name="connsiteX3" fmla="*/ 70485 w 140969"/>
                <a:gd name="connsiteY3" fmla="*/ 0 h 140970"/>
                <a:gd name="connsiteX4" fmla="*/ 140970 w 140969"/>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7" name="Freeform: Shape 136">
              <a:extLst>
                <a:ext uri="{FF2B5EF4-FFF2-40B4-BE49-F238E27FC236}">
                  <a16:creationId xmlns:a16="http://schemas.microsoft.com/office/drawing/2014/main" id="{847F678B-46AF-45D1-A676-5082757557FD}"/>
                </a:ext>
              </a:extLst>
            </p:cNvPr>
            <p:cNvSpPr/>
            <p:nvPr/>
          </p:nvSpPr>
          <p:spPr>
            <a:xfrm>
              <a:off x="79723" y="24201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8" name="Freeform: Shape 137">
              <a:extLst>
                <a:ext uri="{FF2B5EF4-FFF2-40B4-BE49-F238E27FC236}">
                  <a16:creationId xmlns:a16="http://schemas.microsoft.com/office/drawing/2014/main" id="{1ED5D462-10EC-401A-AC5A-278C12DB96C6}"/>
                </a:ext>
              </a:extLst>
            </p:cNvPr>
            <p:cNvSpPr/>
            <p:nvPr/>
          </p:nvSpPr>
          <p:spPr>
            <a:xfrm>
              <a:off x="442161" y="24201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39" name="Freeform: Shape 138">
              <a:extLst>
                <a:ext uri="{FF2B5EF4-FFF2-40B4-BE49-F238E27FC236}">
                  <a16:creationId xmlns:a16="http://schemas.microsoft.com/office/drawing/2014/main" id="{B45810CA-A9B5-4484-976B-F8E9D93B0D45}"/>
                </a:ext>
              </a:extLst>
            </p:cNvPr>
            <p:cNvSpPr/>
            <p:nvPr/>
          </p:nvSpPr>
          <p:spPr>
            <a:xfrm>
              <a:off x="804597" y="24201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0" name="Freeform: Shape 139">
              <a:extLst>
                <a:ext uri="{FF2B5EF4-FFF2-40B4-BE49-F238E27FC236}">
                  <a16:creationId xmlns:a16="http://schemas.microsoft.com/office/drawing/2014/main" id="{548CD194-84AC-40C9-A2EE-C5437082C52D}"/>
                </a:ext>
              </a:extLst>
            </p:cNvPr>
            <p:cNvSpPr/>
            <p:nvPr/>
          </p:nvSpPr>
          <p:spPr>
            <a:xfrm>
              <a:off x="1165904" y="24201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1" name="Freeform: Shape 140">
              <a:extLst>
                <a:ext uri="{FF2B5EF4-FFF2-40B4-BE49-F238E27FC236}">
                  <a16:creationId xmlns:a16="http://schemas.microsoft.com/office/drawing/2014/main" id="{A8B4DD8B-92D5-4B2E-BBD0-478C6FBF88C8}"/>
                </a:ext>
              </a:extLst>
            </p:cNvPr>
            <p:cNvSpPr/>
            <p:nvPr/>
          </p:nvSpPr>
          <p:spPr>
            <a:xfrm>
              <a:off x="1528341" y="242019"/>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2" name="Freeform: Shape 141">
              <a:extLst>
                <a:ext uri="{FF2B5EF4-FFF2-40B4-BE49-F238E27FC236}">
                  <a16:creationId xmlns:a16="http://schemas.microsoft.com/office/drawing/2014/main" id="{FF4098C3-5BC0-4D7C-99C6-0CE72704CC45}"/>
                </a:ext>
              </a:extLst>
            </p:cNvPr>
            <p:cNvSpPr/>
            <p:nvPr/>
          </p:nvSpPr>
          <p:spPr>
            <a:xfrm>
              <a:off x="-644020" y="603327"/>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3" name="Freeform: Shape 142">
              <a:extLst>
                <a:ext uri="{FF2B5EF4-FFF2-40B4-BE49-F238E27FC236}">
                  <a16:creationId xmlns:a16="http://schemas.microsoft.com/office/drawing/2014/main" id="{5A14927A-C61A-4FAB-BF74-87B59E5EEA70}"/>
                </a:ext>
              </a:extLst>
            </p:cNvPr>
            <p:cNvSpPr/>
            <p:nvPr/>
          </p:nvSpPr>
          <p:spPr>
            <a:xfrm>
              <a:off x="-281584" y="603327"/>
              <a:ext cx="167104" cy="167105"/>
            </a:xfrm>
            <a:custGeom>
              <a:avLst/>
              <a:gdLst>
                <a:gd name="connsiteX0" fmla="*/ 140970 w 140969"/>
                <a:gd name="connsiteY0" fmla="*/ 70485 h 140970"/>
                <a:gd name="connsiteX1" fmla="*/ 70485 w 140969"/>
                <a:gd name="connsiteY1" fmla="*/ 140970 h 140970"/>
                <a:gd name="connsiteX2" fmla="*/ 0 w 140969"/>
                <a:gd name="connsiteY2" fmla="*/ 70485 h 140970"/>
                <a:gd name="connsiteX3" fmla="*/ 70485 w 140969"/>
                <a:gd name="connsiteY3" fmla="*/ 0 h 140970"/>
                <a:gd name="connsiteX4" fmla="*/ 140970 w 140969"/>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4" name="Freeform: Shape 143">
              <a:extLst>
                <a:ext uri="{FF2B5EF4-FFF2-40B4-BE49-F238E27FC236}">
                  <a16:creationId xmlns:a16="http://schemas.microsoft.com/office/drawing/2014/main" id="{E0B64F4E-8FB4-4DC9-AECF-ED37A38D26A9}"/>
                </a:ext>
              </a:extLst>
            </p:cNvPr>
            <p:cNvSpPr/>
            <p:nvPr/>
          </p:nvSpPr>
          <p:spPr>
            <a:xfrm>
              <a:off x="79723" y="603327"/>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5" name="Freeform: Shape 144">
              <a:extLst>
                <a:ext uri="{FF2B5EF4-FFF2-40B4-BE49-F238E27FC236}">
                  <a16:creationId xmlns:a16="http://schemas.microsoft.com/office/drawing/2014/main" id="{2880B323-BBFF-4439-B6D8-353EB67EA2E4}"/>
                </a:ext>
              </a:extLst>
            </p:cNvPr>
            <p:cNvSpPr/>
            <p:nvPr/>
          </p:nvSpPr>
          <p:spPr>
            <a:xfrm>
              <a:off x="442161" y="603327"/>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6" name="Freeform: Shape 145">
              <a:extLst>
                <a:ext uri="{FF2B5EF4-FFF2-40B4-BE49-F238E27FC236}">
                  <a16:creationId xmlns:a16="http://schemas.microsoft.com/office/drawing/2014/main" id="{807A688C-E83D-4C67-BDE5-946CE320542C}"/>
                </a:ext>
              </a:extLst>
            </p:cNvPr>
            <p:cNvSpPr/>
            <p:nvPr/>
          </p:nvSpPr>
          <p:spPr>
            <a:xfrm>
              <a:off x="804597" y="603327"/>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7" name="Freeform: Shape 146">
              <a:extLst>
                <a:ext uri="{FF2B5EF4-FFF2-40B4-BE49-F238E27FC236}">
                  <a16:creationId xmlns:a16="http://schemas.microsoft.com/office/drawing/2014/main" id="{108C9F51-5E0D-4ACA-94BC-D9C169DEBA9E}"/>
                </a:ext>
              </a:extLst>
            </p:cNvPr>
            <p:cNvSpPr/>
            <p:nvPr/>
          </p:nvSpPr>
          <p:spPr>
            <a:xfrm>
              <a:off x="1165904" y="603327"/>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8" name="Freeform: Shape 147">
              <a:extLst>
                <a:ext uri="{FF2B5EF4-FFF2-40B4-BE49-F238E27FC236}">
                  <a16:creationId xmlns:a16="http://schemas.microsoft.com/office/drawing/2014/main" id="{C3ADCDCC-93ED-4105-B81E-E204B14254B5}"/>
                </a:ext>
              </a:extLst>
            </p:cNvPr>
            <p:cNvSpPr/>
            <p:nvPr/>
          </p:nvSpPr>
          <p:spPr>
            <a:xfrm>
              <a:off x="1528341" y="603327"/>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49" name="Freeform: Shape 148">
              <a:extLst>
                <a:ext uri="{FF2B5EF4-FFF2-40B4-BE49-F238E27FC236}">
                  <a16:creationId xmlns:a16="http://schemas.microsoft.com/office/drawing/2014/main" id="{57BE677A-E1B2-424D-9FAD-4702373FA857}"/>
                </a:ext>
              </a:extLst>
            </p:cNvPr>
            <p:cNvSpPr/>
            <p:nvPr/>
          </p:nvSpPr>
          <p:spPr>
            <a:xfrm>
              <a:off x="-644020" y="96463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50" name="Freeform: Shape 149">
              <a:extLst>
                <a:ext uri="{FF2B5EF4-FFF2-40B4-BE49-F238E27FC236}">
                  <a16:creationId xmlns:a16="http://schemas.microsoft.com/office/drawing/2014/main" id="{C01A5633-7D77-4F5A-8876-01105DBB305A}"/>
                </a:ext>
              </a:extLst>
            </p:cNvPr>
            <p:cNvSpPr/>
            <p:nvPr/>
          </p:nvSpPr>
          <p:spPr>
            <a:xfrm>
              <a:off x="-281584" y="964634"/>
              <a:ext cx="167104" cy="167105"/>
            </a:xfrm>
            <a:custGeom>
              <a:avLst/>
              <a:gdLst>
                <a:gd name="connsiteX0" fmla="*/ 140970 w 140969"/>
                <a:gd name="connsiteY0" fmla="*/ 70485 h 140970"/>
                <a:gd name="connsiteX1" fmla="*/ 70485 w 140969"/>
                <a:gd name="connsiteY1" fmla="*/ 140970 h 140970"/>
                <a:gd name="connsiteX2" fmla="*/ 0 w 140969"/>
                <a:gd name="connsiteY2" fmla="*/ 70485 h 140970"/>
                <a:gd name="connsiteX3" fmla="*/ 70485 w 140969"/>
                <a:gd name="connsiteY3" fmla="*/ 0 h 140970"/>
                <a:gd name="connsiteX4" fmla="*/ 140970 w 140969"/>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51" name="Freeform: Shape 150">
              <a:extLst>
                <a:ext uri="{FF2B5EF4-FFF2-40B4-BE49-F238E27FC236}">
                  <a16:creationId xmlns:a16="http://schemas.microsoft.com/office/drawing/2014/main" id="{0EE44859-3FCA-4ED7-AC61-A99C5CF0479C}"/>
                </a:ext>
              </a:extLst>
            </p:cNvPr>
            <p:cNvSpPr/>
            <p:nvPr/>
          </p:nvSpPr>
          <p:spPr>
            <a:xfrm>
              <a:off x="79723" y="96463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52" name="Freeform: Shape 151">
              <a:extLst>
                <a:ext uri="{FF2B5EF4-FFF2-40B4-BE49-F238E27FC236}">
                  <a16:creationId xmlns:a16="http://schemas.microsoft.com/office/drawing/2014/main" id="{DC1BBB4B-A0CF-47AE-B5BF-AAAB76163B3C}"/>
                </a:ext>
              </a:extLst>
            </p:cNvPr>
            <p:cNvSpPr/>
            <p:nvPr/>
          </p:nvSpPr>
          <p:spPr>
            <a:xfrm>
              <a:off x="442161" y="96463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53" name="Freeform: Shape 152">
              <a:extLst>
                <a:ext uri="{FF2B5EF4-FFF2-40B4-BE49-F238E27FC236}">
                  <a16:creationId xmlns:a16="http://schemas.microsoft.com/office/drawing/2014/main" id="{41A43757-03A0-497B-B8D2-7C64750A9E18}"/>
                </a:ext>
              </a:extLst>
            </p:cNvPr>
            <p:cNvSpPr/>
            <p:nvPr/>
          </p:nvSpPr>
          <p:spPr>
            <a:xfrm>
              <a:off x="804597" y="96463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54" name="Freeform: Shape 153">
              <a:extLst>
                <a:ext uri="{FF2B5EF4-FFF2-40B4-BE49-F238E27FC236}">
                  <a16:creationId xmlns:a16="http://schemas.microsoft.com/office/drawing/2014/main" id="{916655AD-07F0-4592-B0A6-479587792438}"/>
                </a:ext>
              </a:extLst>
            </p:cNvPr>
            <p:cNvSpPr/>
            <p:nvPr/>
          </p:nvSpPr>
          <p:spPr>
            <a:xfrm>
              <a:off x="1165904" y="96463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sp>
          <p:nvSpPr>
            <p:cNvPr id="155" name="Freeform: Shape 154">
              <a:extLst>
                <a:ext uri="{FF2B5EF4-FFF2-40B4-BE49-F238E27FC236}">
                  <a16:creationId xmlns:a16="http://schemas.microsoft.com/office/drawing/2014/main" id="{8874D5B9-B113-48B8-B8C8-85F242D7AF8E}"/>
                </a:ext>
              </a:extLst>
            </p:cNvPr>
            <p:cNvSpPr/>
            <p:nvPr/>
          </p:nvSpPr>
          <p:spPr>
            <a:xfrm>
              <a:off x="1528341" y="964634"/>
              <a:ext cx="167105" cy="167105"/>
            </a:xfrm>
            <a:custGeom>
              <a:avLst/>
              <a:gdLst>
                <a:gd name="connsiteX0" fmla="*/ 140970 w 140970"/>
                <a:gd name="connsiteY0" fmla="*/ 70485 h 140970"/>
                <a:gd name="connsiteX1" fmla="*/ 70485 w 140970"/>
                <a:gd name="connsiteY1" fmla="*/ 140970 h 140970"/>
                <a:gd name="connsiteX2" fmla="*/ 0 w 140970"/>
                <a:gd name="connsiteY2" fmla="*/ 70485 h 140970"/>
                <a:gd name="connsiteX3" fmla="*/ 70485 w 140970"/>
                <a:gd name="connsiteY3" fmla="*/ 0 h 140970"/>
                <a:gd name="connsiteX4" fmla="*/ 140970 w 140970"/>
                <a:gd name="connsiteY4" fmla="*/ 70485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 h="140970">
                  <a:moveTo>
                    <a:pt x="140970" y="70485"/>
                  </a:moveTo>
                  <a:cubicBezTo>
                    <a:pt x="140970" y="109413"/>
                    <a:pt x="109413" y="140970"/>
                    <a:pt x="70485" y="140970"/>
                  </a:cubicBezTo>
                  <a:cubicBezTo>
                    <a:pt x="31557" y="140970"/>
                    <a:pt x="0" y="109413"/>
                    <a:pt x="0" y="70485"/>
                  </a:cubicBezTo>
                  <a:cubicBezTo>
                    <a:pt x="0" y="31557"/>
                    <a:pt x="31557" y="0"/>
                    <a:pt x="70485" y="0"/>
                  </a:cubicBezTo>
                  <a:cubicBezTo>
                    <a:pt x="109413" y="0"/>
                    <a:pt x="140970" y="31557"/>
                    <a:pt x="140970" y="70485"/>
                  </a:cubicBezTo>
                  <a:close/>
                </a:path>
              </a:pathLst>
            </a:custGeom>
            <a:solidFill>
              <a:schemeClr val="bg2"/>
            </a:solidFill>
            <a:ln w="9525" cap="flat">
              <a:noFill/>
              <a:prstDash val="solid"/>
              <a:miter/>
            </a:ln>
          </p:spPr>
          <p:txBody>
            <a:bodyPr anchor="ctr"/>
            <a:lstStyle/>
            <a:p>
              <a:pPr>
                <a:defRPr/>
              </a:pPr>
              <a:endParaRPr lang="en-ID" sz="3600"/>
            </a:p>
          </p:txBody>
        </p:sp>
      </p:grpSp>
      <p:cxnSp>
        <p:nvCxnSpPr>
          <p:cNvPr id="14" name="Straight Connector 13">
            <a:extLst>
              <a:ext uri="{FF2B5EF4-FFF2-40B4-BE49-F238E27FC236}">
                <a16:creationId xmlns:a16="http://schemas.microsoft.com/office/drawing/2014/main" id="{BE3B8CCA-A07B-469A-AD1D-747513E7CBEE}"/>
              </a:ext>
            </a:extLst>
          </p:cNvPr>
          <p:cNvCxnSpPr>
            <a:cxnSpLocks/>
          </p:cNvCxnSpPr>
          <p:nvPr/>
        </p:nvCxnSpPr>
        <p:spPr>
          <a:xfrm>
            <a:off x="8374978" y="6599250"/>
            <a:ext cx="6804062" cy="0"/>
          </a:xfrm>
          <a:prstGeom prst="line">
            <a:avLst/>
          </a:prstGeom>
          <a:ln w="63500">
            <a:solidFill>
              <a:schemeClr val="bg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9185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A092E9F-2FDA-454F-B310-8E4CC3CD129A}"/>
              </a:ext>
            </a:extLst>
          </p:cNvPr>
          <p:cNvSpPr/>
          <p:nvPr/>
        </p:nvSpPr>
        <p:spPr>
          <a:xfrm>
            <a:off x="0" y="0"/>
            <a:ext cx="5750560" cy="13715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600"/>
          </a:p>
        </p:txBody>
      </p:sp>
      <p:cxnSp>
        <p:nvCxnSpPr>
          <p:cNvPr id="39" name="Straight Connector 38">
            <a:extLst>
              <a:ext uri="{FF2B5EF4-FFF2-40B4-BE49-F238E27FC236}">
                <a16:creationId xmlns:a16="http://schemas.microsoft.com/office/drawing/2014/main" id="{4038E1B8-DC6A-4898-A7B3-F1F030B0C4CE}"/>
              </a:ext>
            </a:extLst>
          </p:cNvPr>
          <p:cNvCxnSpPr>
            <a:cxnSpLocks/>
          </p:cNvCxnSpPr>
          <p:nvPr/>
        </p:nvCxnSpPr>
        <p:spPr>
          <a:xfrm>
            <a:off x="13614925" y="-2389256"/>
            <a:ext cx="14622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DD33D402-72BC-B963-0761-F8CD2795A857}"/>
              </a:ext>
            </a:extLst>
          </p:cNvPr>
          <p:cNvSpPr txBox="1"/>
          <p:nvPr/>
        </p:nvSpPr>
        <p:spPr>
          <a:xfrm>
            <a:off x="11533439" y="3159098"/>
            <a:ext cx="8900116" cy="2308324"/>
          </a:xfrm>
          <a:prstGeom prst="rect">
            <a:avLst/>
          </a:prstGeom>
          <a:noFill/>
        </p:spPr>
        <p:txBody>
          <a:bodyPr wrap="square" rtlCol="0">
            <a:spAutoFit/>
          </a:bodyPr>
          <a:lstStyle/>
          <a:p>
            <a:r>
              <a:rPr lang="en-US" sz="7200" dirty="0">
                <a:solidFill>
                  <a:schemeClr val="tx2"/>
                </a:solidFill>
                <a:latin typeface="Poppins SemiBold" panose="00000700000000000000" pitchFamily="2" charset="0"/>
                <a:cs typeface="Poppins SemiBold" panose="00000700000000000000" pitchFamily="2" charset="0"/>
              </a:rPr>
              <a:t>Who is the ideal client?</a:t>
            </a:r>
            <a:endParaRPr lang="en-PK" sz="7200" dirty="0">
              <a:solidFill>
                <a:schemeClr val="tx2"/>
              </a:solidFill>
              <a:latin typeface="Poppins SemiBold" panose="00000700000000000000" pitchFamily="2" charset="0"/>
              <a:cs typeface="Poppins SemiBold" panose="00000700000000000000" pitchFamily="2" charset="0"/>
            </a:endParaRPr>
          </a:p>
        </p:txBody>
      </p:sp>
      <p:sp>
        <p:nvSpPr>
          <p:cNvPr id="74" name="Rectangle 73">
            <a:extLst>
              <a:ext uri="{FF2B5EF4-FFF2-40B4-BE49-F238E27FC236}">
                <a16:creationId xmlns:a16="http://schemas.microsoft.com/office/drawing/2014/main" id="{DFDF6831-83EC-9007-A9AE-8E8E5240E6F0}"/>
              </a:ext>
            </a:extLst>
          </p:cNvPr>
          <p:cNvSpPr/>
          <p:nvPr/>
        </p:nvSpPr>
        <p:spPr>
          <a:xfrm>
            <a:off x="23004420" y="75713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Placeholder 3">
            <a:extLst>
              <a:ext uri="{FF2B5EF4-FFF2-40B4-BE49-F238E27FC236}">
                <a16:creationId xmlns:a16="http://schemas.microsoft.com/office/drawing/2014/main" id="{F5D2C74E-CDB8-1FF6-7649-5E979C2BB93E}"/>
              </a:ext>
            </a:extLst>
          </p:cNvPr>
          <p:cNvPicPr>
            <a:picLocks noChangeAspect="1"/>
          </p:cNvPicPr>
          <p:nvPr/>
        </p:nvPicPr>
        <p:blipFill>
          <a:blip r:embed="rId2">
            <a:extLst>
              <a:ext uri="{28A0092B-C50C-407E-A947-70E740481C1C}">
                <a14:useLocalDpi xmlns:a14="http://schemas.microsoft.com/office/drawing/2010/main" val="0"/>
              </a:ext>
            </a:extLst>
          </a:blip>
          <a:srcRect l="14476" r="14476"/>
          <a:stretch/>
        </p:blipFill>
        <p:spPr>
          <a:xfrm>
            <a:off x="1564591" y="697956"/>
            <a:ext cx="8371938" cy="12319193"/>
          </a:xfrm>
          <a:custGeom>
            <a:avLst/>
            <a:gdLst>
              <a:gd name="connsiteX0" fmla="*/ 0 w 4660897"/>
              <a:gd name="connsiteY0" fmla="*/ 0 h 6858000"/>
              <a:gd name="connsiteX1" fmla="*/ 4660897 w 4660897"/>
              <a:gd name="connsiteY1" fmla="*/ 0 h 6858000"/>
              <a:gd name="connsiteX2" fmla="*/ 4660897 w 4660897"/>
              <a:gd name="connsiteY2" fmla="*/ 6858000 h 6858000"/>
              <a:gd name="connsiteX3" fmla="*/ 0 w 466089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0897" h="6858000">
                <a:moveTo>
                  <a:pt x="0" y="0"/>
                </a:moveTo>
                <a:lnTo>
                  <a:pt x="4660897" y="0"/>
                </a:lnTo>
                <a:lnTo>
                  <a:pt x="4660897" y="6858000"/>
                </a:lnTo>
                <a:lnTo>
                  <a:pt x="0" y="6858000"/>
                </a:lnTo>
                <a:close/>
              </a:path>
            </a:pathLst>
          </a:cu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7F95D90-983B-8CD3-6519-819E91830957}"/>
              </a:ext>
            </a:extLst>
          </p:cNvPr>
          <p:cNvSpPr txBox="1"/>
          <p:nvPr/>
        </p:nvSpPr>
        <p:spPr>
          <a:xfrm>
            <a:off x="11533439" y="5719072"/>
            <a:ext cx="9874071" cy="4555606"/>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Canadian Incorporated Company</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Paying T4 income </a:t>
            </a:r>
            <a:r>
              <a:rPr lang="en-US" sz="2800" dirty="0">
                <a:solidFill>
                  <a:schemeClr val="tx1">
                    <a:lumMod val="75000"/>
                    <a:lumOff val="25000"/>
                  </a:schemeClr>
                </a:solidFill>
                <a:highlight>
                  <a:srgbClr val="FFFF00"/>
                </a:highlight>
                <a:latin typeface="Poppins" panose="00000500000000000000" pitchFamily="2" charset="0"/>
                <a:cs typeface="Poppins" panose="00000500000000000000" pitchFamily="2" charset="0"/>
              </a:rPr>
              <a:t>(&gt;$75k for the primary owner)</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Has cash flow for corporate savings (retained earnings)</a:t>
            </a:r>
          </a:p>
          <a:p>
            <a:pPr marL="914400" lvl="1" indent="-457200">
              <a:lnSpc>
                <a:spcPct val="150000"/>
              </a:lnSpc>
              <a:buFont typeface="Arial" panose="020B0604020202020204" pitchFamily="34" charset="0"/>
              <a:buChar char="•"/>
            </a:pPr>
            <a:r>
              <a:rPr lang="en-US" sz="2800" dirty="0">
                <a:solidFill>
                  <a:schemeClr val="tx1">
                    <a:lumMod val="75000"/>
                    <a:lumOff val="25000"/>
                  </a:schemeClr>
                </a:solidFill>
                <a:latin typeface="Poppins" panose="00000500000000000000" pitchFamily="2" charset="0"/>
                <a:cs typeface="Poppins" panose="00000500000000000000" pitchFamily="2" charset="0"/>
              </a:rPr>
              <a:t>Business owner wants more tax deductions</a:t>
            </a:r>
          </a:p>
          <a:p>
            <a:pPr marL="914400" lvl="1" indent="-457200">
              <a:lnSpc>
                <a:spcPct val="150000"/>
              </a:lnSpc>
              <a:buFont typeface="Arial" panose="020B0604020202020204" pitchFamily="34" charset="0"/>
              <a:buChar char="•"/>
            </a:pPr>
            <a:r>
              <a:rPr lang="en-US" sz="2800" dirty="0">
                <a:solidFill>
                  <a:schemeClr val="tx1">
                    <a:lumMod val="75000"/>
                    <a:lumOff val="25000"/>
                  </a:schemeClr>
                </a:solidFill>
                <a:latin typeface="Poppins" panose="00000500000000000000" pitchFamily="2" charset="0"/>
                <a:cs typeface="Poppins" panose="00000500000000000000" pitchFamily="2" charset="0"/>
              </a:rPr>
              <a:t>Business owner looking to transfer wealth to the next generation, tax-free</a:t>
            </a:r>
          </a:p>
        </p:txBody>
      </p:sp>
      <p:pic>
        <p:nvPicPr>
          <p:cNvPr id="10" name="Picture 9">
            <a:extLst>
              <a:ext uri="{FF2B5EF4-FFF2-40B4-BE49-F238E27FC236}">
                <a16:creationId xmlns:a16="http://schemas.microsoft.com/office/drawing/2014/main" id="{AE2D8DF0-C083-F98B-FD91-5BDB9F11B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5555" y="12166485"/>
            <a:ext cx="3809524" cy="1231746"/>
          </a:xfrm>
          <a:prstGeom prst="rect">
            <a:avLst/>
          </a:prstGeom>
        </p:spPr>
      </p:pic>
    </p:spTree>
    <p:extLst>
      <p:ext uri="{BB962C8B-B14F-4D97-AF65-F5344CB8AC3E}">
        <p14:creationId xmlns:p14="http://schemas.microsoft.com/office/powerpoint/2010/main" val="3489588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AAC27E-7BF3-4002-B195-788FBB7FA1F6}"/>
              </a:ext>
            </a:extLst>
          </p:cNvPr>
          <p:cNvPicPr>
            <a:picLocks noChangeAspect="1"/>
          </p:cNvPicPr>
          <p:nvPr/>
        </p:nvPicPr>
        <p:blipFill>
          <a:blip r:embed="rId2">
            <a:extLst>
              <a:ext uri="{28A0092B-C50C-407E-A947-70E740481C1C}">
                <a14:useLocalDpi xmlns:a14="http://schemas.microsoft.com/office/drawing/2010/main" val="0"/>
              </a:ext>
            </a:extLst>
          </a:blip>
          <a:srcRect l="10342" r="10342"/>
          <a:stretch/>
        </p:blipFill>
        <p:spPr>
          <a:xfrm>
            <a:off x="12618676" y="0"/>
            <a:ext cx="11763738" cy="13716000"/>
          </a:xfrm>
          <a:prstGeom prst="rect">
            <a:avLst/>
          </a:prstGeom>
        </p:spPr>
      </p:pic>
      <p:pic>
        <p:nvPicPr>
          <p:cNvPr id="9" name="Picture Placeholder 8">
            <a:extLst>
              <a:ext uri="{FF2B5EF4-FFF2-40B4-BE49-F238E27FC236}">
                <a16:creationId xmlns:a16="http://schemas.microsoft.com/office/drawing/2014/main" id="{5CA6A90A-061E-4966-8DCF-AFFDCB4D0CD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792" b="6792"/>
          <a:stretch>
            <a:fillRect/>
          </a:stretch>
        </p:blipFill>
        <p:spPr>
          <a:xfrm>
            <a:off x="806398" y="2209288"/>
            <a:ext cx="8376561" cy="10750666"/>
          </a:xfrm>
        </p:spPr>
      </p:pic>
      <p:sp>
        <p:nvSpPr>
          <p:cNvPr id="7" name="TextBox 6">
            <a:extLst>
              <a:ext uri="{FF2B5EF4-FFF2-40B4-BE49-F238E27FC236}">
                <a16:creationId xmlns:a16="http://schemas.microsoft.com/office/drawing/2014/main" id="{FB95F93B-BF85-4362-9660-BDF0B420251A}"/>
              </a:ext>
            </a:extLst>
          </p:cNvPr>
          <p:cNvSpPr txBox="1"/>
          <p:nvPr/>
        </p:nvSpPr>
        <p:spPr>
          <a:xfrm>
            <a:off x="1150959" y="6154436"/>
            <a:ext cx="10146961" cy="5201937"/>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Unlike RRSPs, on death of PPP® member in retirement, assets are considered surplus</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Surplus can be used to fund the future pension benefits of surviving plan members (children working for the corporation, part time or full time, reduces purchase price if taking over)</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No deemed disposition and no probate fees</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One PPP® per household</a:t>
            </a:r>
          </a:p>
        </p:txBody>
      </p:sp>
      <p:sp>
        <p:nvSpPr>
          <p:cNvPr id="136" name="TextBox 135">
            <a:extLst>
              <a:ext uri="{FF2B5EF4-FFF2-40B4-BE49-F238E27FC236}">
                <a16:creationId xmlns:a16="http://schemas.microsoft.com/office/drawing/2014/main" id="{8F4D98C9-5449-999A-7E69-2BA9A624EFE4}"/>
              </a:ext>
            </a:extLst>
          </p:cNvPr>
          <p:cNvSpPr txBox="1"/>
          <p:nvPr/>
        </p:nvSpPr>
        <p:spPr>
          <a:xfrm>
            <a:off x="1150959" y="2753872"/>
            <a:ext cx="8625618" cy="1938992"/>
          </a:xfrm>
          <a:prstGeom prst="rect">
            <a:avLst/>
          </a:prstGeom>
          <a:noFill/>
        </p:spPr>
        <p:txBody>
          <a:bodyPr wrap="square" rtlCol="0">
            <a:spAutoFit/>
          </a:bodyPr>
          <a:lstStyle/>
          <a:p>
            <a:r>
              <a:rPr lang="en-US" sz="4800" dirty="0">
                <a:solidFill>
                  <a:schemeClr val="bg2">
                    <a:lumMod val="50000"/>
                  </a:schemeClr>
                </a:solidFill>
                <a:latin typeface="Poppins SemiBold" panose="00000700000000000000" pitchFamily="2" charset="0"/>
                <a:cs typeface="Poppins SemiBold" panose="00000700000000000000" pitchFamily="2" charset="0"/>
              </a:rPr>
              <a:t>Ideal client #1 </a:t>
            </a:r>
          </a:p>
          <a:p>
            <a:r>
              <a:rPr lang="en-US" sz="7200" dirty="0">
                <a:solidFill>
                  <a:schemeClr val="tx2"/>
                </a:solidFill>
                <a:latin typeface="Poppins SemiBold" panose="00000700000000000000" pitchFamily="2" charset="0"/>
                <a:cs typeface="Poppins SemiBold" panose="00000700000000000000" pitchFamily="2" charset="0"/>
              </a:rPr>
              <a:t>Family business</a:t>
            </a:r>
            <a:endParaRPr lang="en-PK" sz="7200" dirty="0">
              <a:solidFill>
                <a:schemeClr val="tx2"/>
              </a:solidFill>
              <a:latin typeface="Poppins SemiBold" panose="00000700000000000000" pitchFamily="2" charset="0"/>
              <a:cs typeface="Poppins SemiBold" panose="00000700000000000000" pitchFamily="2" charset="0"/>
            </a:endParaRPr>
          </a:p>
        </p:txBody>
      </p:sp>
      <p:sp>
        <p:nvSpPr>
          <p:cNvPr id="139" name="Rectangle 138">
            <a:extLst>
              <a:ext uri="{FF2B5EF4-FFF2-40B4-BE49-F238E27FC236}">
                <a16:creationId xmlns:a16="http://schemas.microsoft.com/office/drawing/2014/main" id="{2F4C7B2B-6B11-9EBE-4D8F-D79E6C507F41}"/>
              </a:ext>
            </a:extLst>
          </p:cNvPr>
          <p:cNvSpPr/>
          <p:nvPr/>
        </p:nvSpPr>
        <p:spPr>
          <a:xfrm>
            <a:off x="0" y="65553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B97AABB-71EC-DABF-9003-93832737B7BE}"/>
              </a:ext>
            </a:extLst>
          </p:cNvPr>
          <p:cNvCxnSpPr/>
          <p:nvPr/>
        </p:nvCxnSpPr>
        <p:spPr>
          <a:xfrm>
            <a:off x="1211919" y="5479474"/>
            <a:ext cx="19529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1" name="Picture 140">
            <a:extLst>
              <a:ext uri="{FF2B5EF4-FFF2-40B4-BE49-F238E27FC236}">
                <a16:creationId xmlns:a16="http://schemas.microsoft.com/office/drawing/2014/main" id="{2795F2CC-5FBC-BA20-D367-04DE5E28B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8272" y="12386756"/>
            <a:ext cx="3809524" cy="1231746"/>
          </a:xfrm>
          <a:prstGeom prst="rect">
            <a:avLst/>
          </a:prstGeom>
        </p:spPr>
      </p:pic>
    </p:spTree>
    <p:extLst>
      <p:ext uri="{BB962C8B-B14F-4D97-AF65-F5344CB8AC3E}">
        <p14:creationId xmlns:p14="http://schemas.microsoft.com/office/powerpoint/2010/main" val="199318051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5ED750CC-1867-3C31-0309-7477FA58E079}"/>
              </a:ext>
            </a:extLst>
          </p:cNvPr>
          <p:cNvSpPr/>
          <p:nvPr/>
        </p:nvSpPr>
        <p:spPr>
          <a:xfrm>
            <a:off x="942680" y="2900554"/>
            <a:ext cx="22651649" cy="9616566"/>
          </a:xfrm>
          <a:prstGeom prst="rect">
            <a:avLst/>
          </a:prstGeom>
          <a:solidFill>
            <a:srgbClr val="F8F9FE"/>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E0BBD33B-16B0-E75A-31D2-53AE409E6305}"/>
              </a:ext>
            </a:extLst>
          </p:cNvPr>
          <p:cNvCxnSpPr>
            <a:cxnSpLocks/>
          </p:cNvCxnSpPr>
          <p:nvPr/>
        </p:nvCxnSpPr>
        <p:spPr>
          <a:xfrm flipH="1">
            <a:off x="5778990" y="7300516"/>
            <a:ext cx="8833639" cy="2859959"/>
          </a:xfrm>
          <a:prstGeom prst="line">
            <a:avLst/>
          </a:prstGeom>
          <a:ln w="381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20041A4-878E-AF75-4773-F20CCB9A31DB}"/>
              </a:ext>
            </a:extLst>
          </p:cNvPr>
          <p:cNvCxnSpPr>
            <a:cxnSpLocks/>
          </p:cNvCxnSpPr>
          <p:nvPr/>
        </p:nvCxnSpPr>
        <p:spPr>
          <a:xfrm flipH="1">
            <a:off x="3228779" y="8663633"/>
            <a:ext cx="9311096" cy="171480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B862749-B7F3-A3B0-1F7D-20A4254EE431}"/>
              </a:ext>
            </a:extLst>
          </p:cNvPr>
          <p:cNvCxnSpPr>
            <a:cxnSpLocks/>
          </p:cNvCxnSpPr>
          <p:nvPr/>
        </p:nvCxnSpPr>
        <p:spPr>
          <a:xfrm flipH="1">
            <a:off x="3134406" y="7167055"/>
            <a:ext cx="9224169" cy="298639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68612E2-43D1-1428-ABB3-175037BE575E}"/>
              </a:ext>
            </a:extLst>
          </p:cNvPr>
          <p:cNvSpPr/>
          <p:nvPr/>
        </p:nvSpPr>
        <p:spPr>
          <a:xfrm>
            <a:off x="1869439" y="3753295"/>
            <a:ext cx="1706880" cy="1706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Poppins SemiBold" panose="00000700000000000000" pitchFamily="2" charset="0"/>
                <a:cs typeface="Poppins SemiBold" panose="00000700000000000000" pitchFamily="2" charset="0"/>
              </a:rPr>
              <a:t>DAD</a:t>
            </a:r>
          </a:p>
        </p:txBody>
      </p:sp>
      <p:sp>
        <p:nvSpPr>
          <p:cNvPr id="60" name="Oval 59">
            <a:extLst>
              <a:ext uri="{FF2B5EF4-FFF2-40B4-BE49-F238E27FC236}">
                <a16:creationId xmlns:a16="http://schemas.microsoft.com/office/drawing/2014/main" id="{D0DF6D1F-28E9-9BFF-B443-5678886ED43A}"/>
              </a:ext>
            </a:extLst>
          </p:cNvPr>
          <p:cNvSpPr/>
          <p:nvPr/>
        </p:nvSpPr>
        <p:spPr>
          <a:xfrm>
            <a:off x="4785359" y="3753295"/>
            <a:ext cx="1706880" cy="1706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Poppins SemiBold" panose="00000700000000000000" pitchFamily="2" charset="0"/>
                <a:cs typeface="Poppins SemiBold" panose="00000700000000000000" pitchFamily="2" charset="0"/>
              </a:rPr>
              <a:t>MOM</a:t>
            </a:r>
            <a:endParaRPr lang="en-US" sz="3000" dirty="0"/>
          </a:p>
        </p:txBody>
      </p:sp>
      <p:sp>
        <p:nvSpPr>
          <p:cNvPr id="61" name="Oval 60">
            <a:extLst>
              <a:ext uri="{FF2B5EF4-FFF2-40B4-BE49-F238E27FC236}">
                <a16:creationId xmlns:a16="http://schemas.microsoft.com/office/drawing/2014/main" id="{13FD041A-ACB8-6893-A5A7-973F16B37253}"/>
              </a:ext>
            </a:extLst>
          </p:cNvPr>
          <p:cNvSpPr/>
          <p:nvPr/>
        </p:nvSpPr>
        <p:spPr>
          <a:xfrm>
            <a:off x="1896690" y="9747111"/>
            <a:ext cx="1547106" cy="16205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CHILD1</a:t>
            </a:r>
          </a:p>
        </p:txBody>
      </p:sp>
      <p:sp>
        <p:nvSpPr>
          <p:cNvPr id="3" name="Rectangle 2">
            <a:extLst>
              <a:ext uri="{FF2B5EF4-FFF2-40B4-BE49-F238E27FC236}">
                <a16:creationId xmlns:a16="http://schemas.microsoft.com/office/drawing/2014/main" id="{64C31DE1-F891-B2FB-061C-82D4E3DB5BBF}"/>
              </a:ext>
            </a:extLst>
          </p:cNvPr>
          <p:cNvSpPr/>
          <p:nvPr/>
        </p:nvSpPr>
        <p:spPr>
          <a:xfrm>
            <a:off x="1564640" y="6391879"/>
            <a:ext cx="5384800" cy="2438400"/>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D2186E8-1F92-2D55-61A5-00280431C0A7}"/>
              </a:ext>
            </a:extLst>
          </p:cNvPr>
          <p:cNvSpPr txBox="1"/>
          <p:nvPr/>
        </p:nvSpPr>
        <p:spPr>
          <a:xfrm>
            <a:off x="1869439" y="6949359"/>
            <a:ext cx="4636558" cy="1323439"/>
          </a:xfrm>
          <a:prstGeom prst="rect">
            <a:avLst/>
          </a:prstGeom>
          <a:noFill/>
        </p:spPr>
        <p:txBody>
          <a:bodyPr wrap="square" rtlCol="0">
            <a:spAutoFit/>
          </a:bodyPr>
          <a:lstStyle/>
          <a:p>
            <a:pPr algn="ctr"/>
            <a:r>
              <a:rPr lang="en-US" sz="4000" dirty="0">
                <a:solidFill>
                  <a:schemeClr val="tx2"/>
                </a:solidFill>
                <a:latin typeface="Poppins SemiBold" panose="00000700000000000000" pitchFamily="2" charset="0"/>
                <a:cs typeface="Poppins SemiBold" panose="00000700000000000000" pitchFamily="2" charset="0"/>
              </a:rPr>
              <a:t>DB Account</a:t>
            </a:r>
          </a:p>
          <a:p>
            <a:pPr algn="ctr"/>
            <a:r>
              <a:rPr lang="en-US" sz="4000" dirty="0">
                <a:solidFill>
                  <a:schemeClr val="tx2"/>
                </a:solidFill>
                <a:latin typeface="Poppins SemiBold" panose="00000700000000000000" pitchFamily="2" charset="0"/>
                <a:cs typeface="Poppins SemiBold" panose="00000700000000000000" pitchFamily="2" charset="0"/>
              </a:rPr>
              <a:t>(Communal)</a:t>
            </a:r>
            <a:endParaRPr lang="en-PK" sz="4000" dirty="0">
              <a:solidFill>
                <a:schemeClr val="tx2"/>
              </a:solidFill>
              <a:latin typeface="Poppins SemiBold" panose="00000700000000000000" pitchFamily="2" charset="0"/>
              <a:cs typeface="Poppins SemiBold" panose="00000700000000000000" pitchFamily="2" charset="0"/>
            </a:endParaRPr>
          </a:p>
        </p:txBody>
      </p:sp>
      <p:sp>
        <p:nvSpPr>
          <p:cNvPr id="4" name="Rectangle 3">
            <a:extLst>
              <a:ext uri="{FF2B5EF4-FFF2-40B4-BE49-F238E27FC236}">
                <a16:creationId xmlns:a16="http://schemas.microsoft.com/office/drawing/2014/main" id="{7BA7D08F-29B6-EB27-1072-863506E496FF}"/>
              </a:ext>
            </a:extLst>
          </p:cNvPr>
          <p:cNvSpPr/>
          <p:nvPr/>
        </p:nvSpPr>
        <p:spPr>
          <a:xfrm>
            <a:off x="7657674" y="6391879"/>
            <a:ext cx="1686561" cy="8420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DC Dad</a:t>
            </a:r>
          </a:p>
        </p:txBody>
      </p:sp>
      <p:sp>
        <p:nvSpPr>
          <p:cNvPr id="64" name="Rectangle 63">
            <a:extLst>
              <a:ext uri="{FF2B5EF4-FFF2-40B4-BE49-F238E27FC236}">
                <a16:creationId xmlns:a16="http://schemas.microsoft.com/office/drawing/2014/main" id="{5587EB54-BA6E-43A9-A01A-0BC77F127C6B}"/>
              </a:ext>
            </a:extLst>
          </p:cNvPr>
          <p:cNvSpPr/>
          <p:nvPr/>
        </p:nvSpPr>
        <p:spPr>
          <a:xfrm>
            <a:off x="9874352" y="6391877"/>
            <a:ext cx="1686561" cy="8420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DC Mom</a:t>
            </a:r>
          </a:p>
        </p:txBody>
      </p:sp>
      <p:sp>
        <p:nvSpPr>
          <p:cNvPr id="65" name="Rectangle 64">
            <a:extLst>
              <a:ext uri="{FF2B5EF4-FFF2-40B4-BE49-F238E27FC236}">
                <a16:creationId xmlns:a16="http://schemas.microsoft.com/office/drawing/2014/main" id="{A29AEF02-14E9-DF1D-FACD-7D09B05C842B}"/>
              </a:ext>
            </a:extLst>
          </p:cNvPr>
          <p:cNvSpPr/>
          <p:nvPr/>
        </p:nvSpPr>
        <p:spPr>
          <a:xfrm>
            <a:off x="12091031" y="6391877"/>
            <a:ext cx="1686561" cy="8420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DC Child 1</a:t>
            </a:r>
          </a:p>
        </p:txBody>
      </p:sp>
      <p:sp>
        <p:nvSpPr>
          <p:cNvPr id="66" name="Rectangle 65">
            <a:extLst>
              <a:ext uri="{FF2B5EF4-FFF2-40B4-BE49-F238E27FC236}">
                <a16:creationId xmlns:a16="http://schemas.microsoft.com/office/drawing/2014/main" id="{D791AFC0-DEFC-2581-CB82-47C74102FD60}"/>
              </a:ext>
            </a:extLst>
          </p:cNvPr>
          <p:cNvSpPr/>
          <p:nvPr/>
        </p:nvSpPr>
        <p:spPr>
          <a:xfrm>
            <a:off x="14307710" y="6391877"/>
            <a:ext cx="1686561" cy="8420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DC Child 2</a:t>
            </a:r>
          </a:p>
        </p:txBody>
      </p:sp>
      <p:sp>
        <p:nvSpPr>
          <p:cNvPr id="67" name="Rectangle 66">
            <a:extLst>
              <a:ext uri="{FF2B5EF4-FFF2-40B4-BE49-F238E27FC236}">
                <a16:creationId xmlns:a16="http://schemas.microsoft.com/office/drawing/2014/main" id="{9D401B6D-F8A6-416B-6C40-5F34FD8B0BBA}"/>
              </a:ext>
            </a:extLst>
          </p:cNvPr>
          <p:cNvSpPr/>
          <p:nvPr/>
        </p:nvSpPr>
        <p:spPr>
          <a:xfrm>
            <a:off x="7657673" y="7988238"/>
            <a:ext cx="1686561" cy="8420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AVC Dad</a:t>
            </a:r>
          </a:p>
        </p:txBody>
      </p:sp>
      <p:sp>
        <p:nvSpPr>
          <p:cNvPr id="68" name="Rectangle 67">
            <a:extLst>
              <a:ext uri="{FF2B5EF4-FFF2-40B4-BE49-F238E27FC236}">
                <a16:creationId xmlns:a16="http://schemas.microsoft.com/office/drawing/2014/main" id="{F85CFBBF-2F57-8C5A-53FA-CC407848971E}"/>
              </a:ext>
            </a:extLst>
          </p:cNvPr>
          <p:cNvSpPr/>
          <p:nvPr/>
        </p:nvSpPr>
        <p:spPr>
          <a:xfrm>
            <a:off x="9874351" y="7988237"/>
            <a:ext cx="1686561" cy="8420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AVC Mom</a:t>
            </a:r>
          </a:p>
        </p:txBody>
      </p:sp>
      <p:sp>
        <p:nvSpPr>
          <p:cNvPr id="69" name="Rectangle 68">
            <a:extLst>
              <a:ext uri="{FF2B5EF4-FFF2-40B4-BE49-F238E27FC236}">
                <a16:creationId xmlns:a16="http://schemas.microsoft.com/office/drawing/2014/main" id="{E983BB4B-7C6D-2F82-6166-235CC42613F9}"/>
              </a:ext>
            </a:extLst>
          </p:cNvPr>
          <p:cNvSpPr/>
          <p:nvPr/>
        </p:nvSpPr>
        <p:spPr>
          <a:xfrm>
            <a:off x="12091031" y="7988236"/>
            <a:ext cx="1686561" cy="8420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AVC Child 1</a:t>
            </a:r>
          </a:p>
        </p:txBody>
      </p:sp>
      <p:cxnSp>
        <p:nvCxnSpPr>
          <p:cNvPr id="71" name="Straight Connector 70">
            <a:extLst>
              <a:ext uri="{FF2B5EF4-FFF2-40B4-BE49-F238E27FC236}">
                <a16:creationId xmlns:a16="http://schemas.microsoft.com/office/drawing/2014/main" id="{5FD6A73E-C944-56C5-AFDF-32D9563670D0}"/>
              </a:ext>
            </a:extLst>
          </p:cNvPr>
          <p:cNvCxnSpPr>
            <a:cxnSpLocks/>
          </p:cNvCxnSpPr>
          <p:nvPr/>
        </p:nvCxnSpPr>
        <p:spPr>
          <a:xfrm>
            <a:off x="2641731" y="5460175"/>
            <a:ext cx="0" cy="931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9A81FC0-1FC8-AC75-D71C-F9D6F2FAA964}"/>
              </a:ext>
            </a:extLst>
          </p:cNvPr>
          <p:cNvCxnSpPr/>
          <p:nvPr/>
        </p:nvCxnSpPr>
        <p:spPr>
          <a:xfrm>
            <a:off x="5537199" y="5460175"/>
            <a:ext cx="0" cy="931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3BE8087-5E3B-A247-D265-707EFB869F37}"/>
              </a:ext>
            </a:extLst>
          </p:cNvPr>
          <p:cNvCxnSpPr/>
          <p:nvPr/>
        </p:nvCxnSpPr>
        <p:spPr>
          <a:xfrm>
            <a:off x="2682372" y="8830277"/>
            <a:ext cx="0" cy="931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42BE830-A9AA-D0F3-2287-9DA50FAB2D6F}"/>
              </a:ext>
            </a:extLst>
          </p:cNvPr>
          <p:cNvCxnSpPr/>
          <p:nvPr/>
        </p:nvCxnSpPr>
        <p:spPr>
          <a:xfrm>
            <a:off x="5598292" y="8830005"/>
            <a:ext cx="0" cy="931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ED36C98-2A02-0100-7436-462F8B8F13C8}"/>
              </a:ext>
            </a:extLst>
          </p:cNvPr>
          <p:cNvCxnSpPr>
            <a:cxnSpLocks/>
          </p:cNvCxnSpPr>
          <p:nvPr/>
        </p:nvCxnSpPr>
        <p:spPr>
          <a:xfrm>
            <a:off x="5679572" y="5460175"/>
            <a:ext cx="0" cy="93170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C9B6BE0-B411-80E5-B423-853749560490}"/>
              </a:ext>
            </a:extLst>
          </p:cNvPr>
          <p:cNvCxnSpPr>
            <a:cxnSpLocks/>
          </p:cNvCxnSpPr>
          <p:nvPr/>
        </p:nvCxnSpPr>
        <p:spPr>
          <a:xfrm>
            <a:off x="2784104" y="5460175"/>
            <a:ext cx="0" cy="93170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F4D76DB-2F38-BD01-37AC-22441B5C9FFB}"/>
              </a:ext>
            </a:extLst>
          </p:cNvPr>
          <p:cNvCxnSpPr>
            <a:cxnSpLocks/>
          </p:cNvCxnSpPr>
          <p:nvPr/>
        </p:nvCxnSpPr>
        <p:spPr>
          <a:xfrm flipH="1">
            <a:off x="6166665" y="8738395"/>
            <a:ext cx="8742121" cy="1697039"/>
          </a:xfrm>
          <a:prstGeom prst="line">
            <a:avLst/>
          </a:prstGeom>
          <a:ln w="381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82C66582-ED38-CAD8-5AA5-3ABE88D185C6}"/>
              </a:ext>
            </a:extLst>
          </p:cNvPr>
          <p:cNvSpPr/>
          <p:nvPr/>
        </p:nvSpPr>
        <p:spPr>
          <a:xfrm>
            <a:off x="17500166" y="6309953"/>
            <a:ext cx="5384800" cy="2986396"/>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28D91356-8C70-9706-EB52-FE0E77C10A82}"/>
              </a:ext>
            </a:extLst>
          </p:cNvPr>
          <p:cNvCxnSpPr>
            <a:cxnSpLocks/>
          </p:cNvCxnSpPr>
          <p:nvPr/>
        </p:nvCxnSpPr>
        <p:spPr>
          <a:xfrm flipH="1">
            <a:off x="20772340" y="8365459"/>
            <a:ext cx="1733907"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E32507E-3A9F-08F1-9391-41597B236ED4}"/>
              </a:ext>
            </a:extLst>
          </p:cNvPr>
          <p:cNvCxnSpPr>
            <a:cxnSpLocks/>
          </p:cNvCxnSpPr>
          <p:nvPr/>
        </p:nvCxnSpPr>
        <p:spPr>
          <a:xfrm flipH="1">
            <a:off x="20772339" y="7409708"/>
            <a:ext cx="1733907" cy="89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89FBB9E-D909-2F11-DBD9-384A909DF589}"/>
              </a:ext>
            </a:extLst>
          </p:cNvPr>
          <p:cNvSpPr txBox="1"/>
          <p:nvPr/>
        </p:nvSpPr>
        <p:spPr>
          <a:xfrm>
            <a:off x="17804067" y="7171181"/>
            <a:ext cx="2216678" cy="477054"/>
          </a:xfrm>
          <a:prstGeom prst="rect">
            <a:avLst/>
          </a:prstGeom>
          <a:noFill/>
        </p:spPr>
        <p:txBody>
          <a:bodyPr wrap="square" rtlCol="0">
            <a:spAutoFit/>
          </a:bodyPr>
          <a:lstStyle/>
          <a:p>
            <a:r>
              <a:rPr lang="en-US" sz="2500" dirty="0">
                <a:solidFill>
                  <a:schemeClr val="tx2"/>
                </a:solidFill>
                <a:latin typeface="Poppins SemiBold" panose="00000700000000000000" pitchFamily="2" charset="0"/>
                <a:cs typeface="Poppins SemiBold" panose="00000700000000000000" pitchFamily="2" charset="0"/>
              </a:rPr>
              <a:t>Past Service</a:t>
            </a:r>
            <a:endParaRPr lang="en-PK" sz="2500" dirty="0">
              <a:solidFill>
                <a:schemeClr val="tx2"/>
              </a:solidFill>
              <a:latin typeface="Poppins SemiBold" panose="00000700000000000000" pitchFamily="2" charset="0"/>
              <a:cs typeface="Poppins SemiBold" panose="00000700000000000000" pitchFamily="2" charset="0"/>
            </a:endParaRPr>
          </a:p>
        </p:txBody>
      </p:sp>
      <p:sp>
        <p:nvSpPr>
          <p:cNvPr id="97" name="TextBox 96">
            <a:extLst>
              <a:ext uri="{FF2B5EF4-FFF2-40B4-BE49-F238E27FC236}">
                <a16:creationId xmlns:a16="http://schemas.microsoft.com/office/drawing/2014/main" id="{13322377-C97C-4A45-1F57-554A984C1851}"/>
              </a:ext>
            </a:extLst>
          </p:cNvPr>
          <p:cNvSpPr txBox="1"/>
          <p:nvPr/>
        </p:nvSpPr>
        <p:spPr>
          <a:xfrm>
            <a:off x="17772601" y="8128593"/>
            <a:ext cx="2854152" cy="477054"/>
          </a:xfrm>
          <a:prstGeom prst="rect">
            <a:avLst/>
          </a:prstGeom>
          <a:noFill/>
        </p:spPr>
        <p:txBody>
          <a:bodyPr wrap="square" rtlCol="0">
            <a:spAutoFit/>
          </a:bodyPr>
          <a:lstStyle/>
          <a:p>
            <a:r>
              <a:rPr lang="en-US" sz="2500" dirty="0">
                <a:solidFill>
                  <a:schemeClr val="tx2"/>
                </a:solidFill>
                <a:latin typeface="Poppins SemiBold" panose="00000700000000000000" pitchFamily="2" charset="0"/>
                <a:cs typeface="Poppins SemiBold" panose="00000700000000000000" pitchFamily="2" charset="0"/>
              </a:rPr>
              <a:t>Current Service</a:t>
            </a:r>
            <a:endParaRPr lang="en-PK" sz="2500" dirty="0">
              <a:solidFill>
                <a:schemeClr val="tx2"/>
              </a:solidFill>
              <a:latin typeface="Poppins SemiBold" panose="00000700000000000000" pitchFamily="2" charset="0"/>
              <a:cs typeface="Poppins SemiBold" panose="00000700000000000000" pitchFamily="2" charset="0"/>
            </a:endParaRPr>
          </a:p>
        </p:txBody>
      </p:sp>
      <p:sp>
        <p:nvSpPr>
          <p:cNvPr id="98" name="TextBox 97">
            <a:extLst>
              <a:ext uri="{FF2B5EF4-FFF2-40B4-BE49-F238E27FC236}">
                <a16:creationId xmlns:a16="http://schemas.microsoft.com/office/drawing/2014/main" id="{8E6CE0E4-ECDA-76AA-10B7-C6F50656958F}"/>
              </a:ext>
            </a:extLst>
          </p:cNvPr>
          <p:cNvSpPr txBox="1"/>
          <p:nvPr/>
        </p:nvSpPr>
        <p:spPr>
          <a:xfrm>
            <a:off x="3668264" y="925049"/>
            <a:ext cx="17380621" cy="1200329"/>
          </a:xfrm>
          <a:prstGeom prst="rect">
            <a:avLst/>
          </a:prstGeom>
          <a:noFill/>
        </p:spPr>
        <p:txBody>
          <a:bodyPr wrap="square" rtlCol="0">
            <a:spAutoFit/>
          </a:bodyPr>
          <a:lstStyle/>
          <a:p>
            <a:pPr algn="ctr"/>
            <a:r>
              <a:rPr lang="en-US" sz="7200" dirty="0">
                <a:solidFill>
                  <a:schemeClr val="tx2"/>
                </a:solidFill>
                <a:latin typeface="Poppins SemiBold" panose="00000700000000000000" pitchFamily="2" charset="0"/>
                <a:cs typeface="Poppins SemiBold" panose="00000700000000000000" pitchFamily="2" charset="0"/>
              </a:rPr>
              <a:t>Example – Multi-generational PPP®</a:t>
            </a:r>
            <a:endParaRPr lang="en-PK" sz="7200" dirty="0">
              <a:solidFill>
                <a:schemeClr val="tx2"/>
              </a:solidFill>
              <a:latin typeface="Poppins SemiBold" panose="00000700000000000000" pitchFamily="2" charset="0"/>
              <a:cs typeface="Poppins SemiBold" panose="00000700000000000000" pitchFamily="2" charset="0"/>
            </a:endParaRPr>
          </a:p>
        </p:txBody>
      </p:sp>
      <p:sp>
        <p:nvSpPr>
          <p:cNvPr id="99" name="TextBox 98">
            <a:extLst>
              <a:ext uri="{FF2B5EF4-FFF2-40B4-BE49-F238E27FC236}">
                <a16:creationId xmlns:a16="http://schemas.microsoft.com/office/drawing/2014/main" id="{C1FFEF56-C6EC-C2EF-E1A0-534885D7B9E8}"/>
              </a:ext>
            </a:extLst>
          </p:cNvPr>
          <p:cNvSpPr txBox="1"/>
          <p:nvPr/>
        </p:nvSpPr>
        <p:spPr>
          <a:xfrm>
            <a:off x="8936619" y="3488495"/>
            <a:ext cx="6971700" cy="553998"/>
          </a:xfrm>
          <a:prstGeom prst="rect">
            <a:avLst/>
          </a:prstGeom>
          <a:noFill/>
        </p:spPr>
        <p:txBody>
          <a:bodyPr wrap="square" rtlCol="0">
            <a:spAutoFit/>
          </a:bodyPr>
          <a:lstStyle/>
          <a:p>
            <a:pPr algn="ctr"/>
            <a:r>
              <a:rPr lang="en-US" sz="3000" b="1" dirty="0">
                <a:solidFill>
                  <a:schemeClr val="tx2"/>
                </a:solidFill>
                <a:latin typeface="Poppins" panose="00000500000000000000" pitchFamily="2" charset="0"/>
                <a:cs typeface="Poppins" panose="00000500000000000000" pitchFamily="2" charset="0"/>
              </a:rPr>
              <a:t>PPP® Structure</a:t>
            </a:r>
            <a:endParaRPr lang="en-PK" sz="3000" b="1" dirty="0">
              <a:solidFill>
                <a:schemeClr val="tx2"/>
              </a:solidFill>
              <a:latin typeface="Poppins" panose="00000500000000000000" pitchFamily="2" charset="0"/>
              <a:cs typeface="Poppins" panose="00000500000000000000" pitchFamily="2" charset="0"/>
            </a:endParaRPr>
          </a:p>
        </p:txBody>
      </p:sp>
      <p:sp>
        <p:nvSpPr>
          <p:cNvPr id="70" name="Rectangle 69">
            <a:extLst>
              <a:ext uri="{FF2B5EF4-FFF2-40B4-BE49-F238E27FC236}">
                <a16:creationId xmlns:a16="http://schemas.microsoft.com/office/drawing/2014/main" id="{CF7468A7-00A8-3A76-C056-7DFEABA76405}"/>
              </a:ext>
            </a:extLst>
          </p:cNvPr>
          <p:cNvSpPr/>
          <p:nvPr/>
        </p:nvSpPr>
        <p:spPr>
          <a:xfrm>
            <a:off x="14307710" y="7988236"/>
            <a:ext cx="1686561" cy="8420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SemiBold" panose="00000700000000000000" pitchFamily="2" charset="0"/>
                <a:cs typeface="Poppins SemiBold" panose="00000700000000000000" pitchFamily="2" charset="0"/>
              </a:rPr>
              <a:t>AVC Child 2</a:t>
            </a:r>
          </a:p>
        </p:txBody>
      </p:sp>
      <p:sp>
        <p:nvSpPr>
          <p:cNvPr id="62" name="Oval 61">
            <a:extLst>
              <a:ext uri="{FF2B5EF4-FFF2-40B4-BE49-F238E27FC236}">
                <a16:creationId xmlns:a16="http://schemas.microsoft.com/office/drawing/2014/main" id="{E8F04048-050E-D3C2-BDAF-217EA694AC14}"/>
              </a:ext>
            </a:extLst>
          </p:cNvPr>
          <p:cNvSpPr/>
          <p:nvPr/>
        </p:nvSpPr>
        <p:spPr>
          <a:xfrm>
            <a:off x="4832417" y="9761983"/>
            <a:ext cx="1531749" cy="16205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Poppins SemiBold" panose="00000700000000000000" pitchFamily="2" charset="0"/>
                <a:cs typeface="Poppins SemiBold" panose="00000700000000000000" pitchFamily="2" charset="0"/>
              </a:rPr>
              <a:t>CHILD 2</a:t>
            </a:r>
          </a:p>
        </p:txBody>
      </p:sp>
    </p:spTree>
    <p:extLst>
      <p:ext uri="{BB962C8B-B14F-4D97-AF65-F5344CB8AC3E}">
        <p14:creationId xmlns:p14="http://schemas.microsoft.com/office/powerpoint/2010/main" val="2869709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9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037751-007C-2986-7B27-FB3B1BEEF0B1}"/>
              </a:ext>
            </a:extLst>
          </p:cNvPr>
          <p:cNvSpPr/>
          <p:nvPr/>
        </p:nvSpPr>
        <p:spPr>
          <a:xfrm>
            <a:off x="18084800" y="0"/>
            <a:ext cx="62976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772149-85D9-4D3D-A63F-25A7C0772C9A}"/>
              </a:ext>
            </a:extLst>
          </p:cNvPr>
          <p:cNvSpPr txBox="1"/>
          <p:nvPr/>
        </p:nvSpPr>
        <p:spPr>
          <a:xfrm>
            <a:off x="1504986" y="2846031"/>
            <a:ext cx="10501306" cy="2308324"/>
          </a:xfrm>
          <a:prstGeom prst="rect">
            <a:avLst/>
          </a:prstGeom>
          <a:noFill/>
        </p:spPr>
        <p:txBody>
          <a:bodyPr wrap="square" rtlCol="0">
            <a:spAutoFit/>
          </a:bodyPr>
          <a:lstStyle/>
          <a:p>
            <a:r>
              <a:rPr lang="en-GB" sz="4800" b="1" dirty="0">
                <a:solidFill>
                  <a:schemeClr val="bg2">
                    <a:lumMod val="50000"/>
                  </a:schemeClr>
                </a:solidFill>
                <a:latin typeface="Poppins SemiBold" panose="00000700000000000000" pitchFamily="2" charset="0"/>
                <a:ea typeface="Open Sans" panose="020B0606030504020204" pitchFamily="34" charset="0"/>
                <a:cs typeface="Poppins SemiBold" panose="00000700000000000000" pitchFamily="2" charset="0"/>
              </a:rPr>
              <a:t>Ideal client #2 </a:t>
            </a:r>
            <a:r>
              <a:rPr lang="en-GB" sz="7200" b="1" dirty="0">
                <a:solidFill>
                  <a:schemeClr val="tx1">
                    <a:lumMod val="95000"/>
                    <a:lumOff val="5000"/>
                  </a:schemeClr>
                </a:solidFill>
                <a:latin typeface="Poppins SemiBold" panose="00000700000000000000" pitchFamily="2" charset="0"/>
                <a:ea typeface="Open Sans" panose="020B0606030504020204" pitchFamily="34" charset="0"/>
                <a:cs typeface="Poppins SemiBold" panose="00000700000000000000" pitchFamily="2" charset="0"/>
              </a:rPr>
              <a:t> Professional</a:t>
            </a:r>
            <a:endParaRPr lang="en-ID" sz="7200" b="1" dirty="0">
              <a:solidFill>
                <a:schemeClr val="tx1">
                  <a:lumMod val="95000"/>
                  <a:lumOff val="5000"/>
                </a:schemeClr>
              </a:solidFill>
              <a:latin typeface="Poppins SemiBold" panose="00000700000000000000" pitchFamily="2" charset="0"/>
              <a:ea typeface="Open Sans" panose="020B0606030504020204" pitchFamily="34" charset="0"/>
              <a:cs typeface="Poppins SemiBold" panose="00000700000000000000" pitchFamily="2" charset="0"/>
            </a:endParaRPr>
          </a:p>
        </p:txBody>
      </p:sp>
      <p:sp>
        <p:nvSpPr>
          <p:cNvPr id="5" name="TextBox 4">
            <a:extLst>
              <a:ext uri="{FF2B5EF4-FFF2-40B4-BE49-F238E27FC236}">
                <a16:creationId xmlns:a16="http://schemas.microsoft.com/office/drawing/2014/main" id="{DB6DF51C-E66B-448A-AE4B-341144BAE2F7}"/>
              </a:ext>
            </a:extLst>
          </p:cNvPr>
          <p:cNvSpPr txBox="1"/>
          <p:nvPr/>
        </p:nvSpPr>
        <p:spPr>
          <a:xfrm>
            <a:off x="1504986" y="6117102"/>
            <a:ext cx="10971494" cy="4555606"/>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Reduce taxes on passive income (TOPI)</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Lowers corporate taxes payable (additional write-offs)</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Highest level of credit protection in Canada</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Pension style investing (non-RRSP eligible asset classes)</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Preferential tax treatment when retiring in some places outside Canada (no departure tax, as low as </a:t>
            </a:r>
            <a:r>
              <a:rPr lang="en-US" sz="2800" dirty="0">
                <a:solidFill>
                  <a:schemeClr val="tx1">
                    <a:lumMod val="75000"/>
                    <a:lumOff val="25000"/>
                  </a:schemeClr>
                </a:solidFill>
                <a:highlight>
                  <a:srgbClr val="FFFF00"/>
                </a:highlight>
                <a:latin typeface="Poppins" panose="00000500000000000000" pitchFamily="2" charset="0"/>
                <a:ea typeface="Open Sans" panose="020B0606030504020204" pitchFamily="34" charset="0"/>
                <a:cs typeface="Poppins" panose="00000500000000000000" pitchFamily="2" charset="0"/>
              </a:rPr>
              <a:t>15%</a:t>
            </a: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 withholding)</a:t>
            </a:r>
          </a:p>
        </p:txBody>
      </p:sp>
      <p:cxnSp>
        <p:nvCxnSpPr>
          <p:cNvPr id="27" name="Straight Connector 26">
            <a:extLst>
              <a:ext uri="{FF2B5EF4-FFF2-40B4-BE49-F238E27FC236}">
                <a16:creationId xmlns:a16="http://schemas.microsoft.com/office/drawing/2014/main" id="{E59D86CE-DEDF-4998-9826-6E75076193B2}"/>
              </a:ext>
            </a:extLst>
          </p:cNvPr>
          <p:cNvCxnSpPr/>
          <p:nvPr/>
        </p:nvCxnSpPr>
        <p:spPr>
          <a:xfrm>
            <a:off x="1555074" y="5475683"/>
            <a:ext cx="19529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Placeholder 22">
            <a:extLst>
              <a:ext uri="{FF2B5EF4-FFF2-40B4-BE49-F238E27FC236}">
                <a16:creationId xmlns:a16="http://schemas.microsoft.com/office/drawing/2014/main" id="{0F71AF01-C4F3-DA7F-92CB-FFC67548F0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667" r="18667"/>
          <a:stretch/>
        </p:blipFill>
        <p:spPr>
          <a:xfrm>
            <a:off x="13670140" y="3"/>
            <a:ext cx="9781531" cy="11482462"/>
          </a:xfrm>
        </p:spPr>
      </p:pic>
      <p:sp>
        <p:nvSpPr>
          <p:cNvPr id="22" name="Rectangle 21">
            <a:extLst>
              <a:ext uri="{FF2B5EF4-FFF2-40B4-BE49-F238E27FC236}">
                <a16:creationId xmlns:a16="http://schemas.microsoft.com/office/drawing/2014/main" id="{C93211FF-8FBD-48E3-ABAB-D6F640E3C726}"/>
              </a:ext>
            </a:extLst>
          </p:cNvPr>
          <p:cNvSpPr/>
          <p:nvPr/>
        </p:nvSpPr>
        <p:spPr>
          <a:xfrm>
            <a:off x="0" y="65553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D3EBFA6-8752-226E-39C4-4FEA7805E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2708" y="11941863"/>
            <a:ext cx="3809524" cy="1231746"/>
          </a:xfrm>
          <a:prstGeom prst="rect">
            <a:avLst/>
          </a:prstGeom>
        </p:spPr>
      </p:pic>
    </p:spTree>
    <p:extLst>
      <p:ext uri="{BB962C8B-B14F-4D97-AF65-F5344CB8AC3E}">
        <p14:creationId xmlns:p14="http://schemas.microsoft.com/office/powerpoint/2010/main" val="331901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F6C8864-88B6-768A-4E0D-B255759B1B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846" r="12846"/>
          <a:stretch>
            <a:fillRect/>
          </a:stretch>
        </p:blipFill>
        <p:spPr>
          <a:xfrm>
            <a:off x="12520613" y="0"/>
            <a:ext cx="11861800" cy="13716000"/>
          </a:xfrm>
        </p:spPr>
      </p:pic>
      <p:sp>
        <p:nvSpPr>
          <p:cNvPr id="46" name="TextBox 45">
            <a:extLst>
              <a:ext uri="{FF2B5EF4-FFF2-40B4-BE49-F238E27FC236}">
                <a16:creationId xmlns:a16="http://schemas.microsoft.com/office/drawing/2014/main" id="{82623862-3A55-FA62-C319-D63D16ADF80B}"/>
              </a:ext>
            </a:extLst>
          </p:cNvPr>
          <p:cNvSpPr txBox="1"/>
          <p:nvPr/>
        </p:nvSpPr>
        <p:spPr>
          <a:xfrm>
            <a:off x="975872" y="3089871"/>
            <a:ext cx="10501306" cy="1200329"/>
          </a:xfrm>
          <a:prstGeom prst="rect">
            <a:avLst/>
          </a:prstGeom>
          <a:noFill/>
        </p:spPr>
        <p:txBody>
          <a:bodyPr wrap="square" rtlCol="0">
            <a:spAutoFit/>
          </a:bodyPr>
          <a:lstStyle/>
          <a:p>
            <a:r>
              <a:rPr lang="en-GB" sz="7200" b="1" dirty="0">
                <a:solidFill>
                  <a:schemeClr val="tx1">
                    <a:lumMod val="95000"/>
                    <a:lumOff val="5000"/>
                  </a:schemeClr>
                </a:solidFill>
                <a:latin typeface="Poppins SemiBold" panose="00000700000000000000" pitchFamily="2" charset="0"/>
                <a:ea typeface="Open Sans" panose="020B0606030504020204" pitchFamily="34" charset="0"/>
                <a:cs typeface="Poppins SemiBold" panose="00000700000000000000" pitchFamily="2" charset="0"/>
              </a:rPr>
              <a:t>Legal Framework</a:t>
            </a:r>
            <a:endParaRPr lang="en-ID" sz="7200" b="1" dirty="0">
              <a:solidFill>
                <a:schemeClr val="tx1">
                  <a:lumMod val="95000"/>
                  <a:lumOff val="5000"/>
                </a:schemeClr>
              </a:solidFill>
              <a:latin typeface="Poppins SemiBold" panose="00000700000000000000" pitchFamily="2" charset="0"/>
              <a:ea typeface="Open Sans" panose="020B0606030504020204" pitchFamily="34" charset="0"/>
              <a:cs typeface="Poppins SemiBold" panose="00000700000000000000" pitchFamily="2" charset="0"/>
            </a:endParaRPr>
          </a:p>
        </p:txBody>
      </p:sp>
      <p:sp>
        <p:nvSpPr>
          <p:cNvPr id="47" name="TextBox 46">
            <a:extLst>
              <a:ext uri="{FF2B5EF4-FFF2-40B4-BE49-F238E27FC236}">
                <a16:creationId xmlns:a16="http://schemas.microsoft.com/office/drawing/2014/main" id="{155B3968-F2F7-D476-547E-67D60FC7D6F2}"/>
              </a:ext>
            </a:extLst>
          </p:cNvPr>
          <p:cNvSpPr txBox="1"/>
          <p:nvPr/>
        </p:nvSpPr>
        <p:spPr>
          <a:xfrm>
            <a:off x="975872" y="5391591"/>
            <a:ext cx="10220448" cy="5201937"/>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These rules go back to the first Income Tax Act of 1917</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The intergenerational wealth transfer is based on the same principles that govern other defined benefit plans</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The rules are subject to change but are often grandfathered</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The Canadian government doesn’t like to going after pensions in general</a:t>
            </a:r>
          </a:p>
        </p:txBody>
      </p:sp>
      <p:cxnSp>
        <p:nvCxnSpPr>
          <p:cNvPr id="48" name="Straight Connector 47">
            <a:extLst>
              <a:ext uri="{FF2B5EF4-FFF2-40B4-BE49-F238E27FC236}">
                <a16:creationId xmlns:a16="http://schemas.microsoft.com/office/drawing/2014/main" id="{D8D20CE9-52E5-75F5-BE2B-A111F6CA78AE}"/>
              </a:ext>
            </a:extLst>
          </p:cNvPr>
          <p:cNvCxnSpPr/>
          <p:nvPr/>
        </p:nvCxnSpPr>
        <p:spPr>
          <a:xfrm>
            <a:off x="1147880" y="4744163"/>
            <a:ext cx="19529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D310859-2119-5FFB-A4C0-8293DD66851D}"/>
              </a:ext>
            </a:extLst>
          </p:cNvPr>
          <p:cNvSpPr/>
          <p:nvPr/>
        </p:nvSpPr>
        <p:spPr>
          <a:xfrm>
            <a:off x="0" y="65553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131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84EA99-8733-BDC4-1E37-B1BDA4257FF0}"/>
              </a:ext>
            </a:extLst>
          </p:cNvPr>
          <p:cNvSpPr/>
          <p:nvPr/>
        </p:nvSpPr>
        <p:spPr>
          <a:xfrm>
            <a:off x="-3" y="-35736"/>
            <a:ext cx="24382413" cy="13751736"/>
          </a:xfrm>
          <a:prstGeom prst="rect">
            <a:avLst/>
          </a:prstGeom>
          <a:gradFill>
            <a:gsLst>
              <a:gs pos="0">
                <a:schemeClr val="accent2">
                  <a:alpha val="50000"/>
                </a:schemeClr>
              </a:gs>
              <a:gs pos="100000">
                <a:schemeClr val="accent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64" name="Content Placeholder 2">
            <a:extLst>
              <a:ext uri="{FF2B5EF4-FFF2-40B4-BE49-F238E27FC236}">
                <a16:creationId xmlns:a16="http://schemas.microsoft.com/office/drawing/2014/main" id="{75CBA99C-8C09-4F55-B009-22DF7E16F1F1}"/>
              </a:ext>
            </a:extLst>
          </p:cNvPr>
          <p:cNvSpPr txBox="1">
            <a:spLocks/>
          </p:cNvSpPr>
          <p:nvPr/>
        </p:nvSpPr>
        <p:spPr>
          <a:xfrm>
            <a:off x="2715767" y="5582681"/>
            <a:ext cx="12067033" cy="5796519"/>
          </a:xfrm>
        </p:spPr>
        <p:txBody>
          <a:bodyPr>
            <a:normAutofit fontScale="85000" lnSpcReduction="10000"/>
          </a:bodyPr>
          <a:lstStyle>
            <a:lvl1pPr marL="0" indent="0" algn="l" defTabSz="1828709" rtl="0" eaLnBrk="1" latinLnBrk="0" hangingPunct="1">
              <a:lnSpc>
                <a:spcPct val="90000"/>
              </a:lnSpc>
              <a:spcBef>
                <a:spcPts val="2000"/>
              </a:spcBef>
              <a:buFont typeface="Arial" panose="020B0604020202020204" pitchFamily="34" charset="0"/>
              <a:buNone/>
              <a:defRPr sz="3600" b="1" kern="1200">
                <a:solidFill>
                  <a:schemeClr val="bg2"/>
                </a:solidFill>
                <a:latin typeface="+mj-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sz="3300" b="0" dirty="0">
                <a:latin typeface="Poppins" panose="00000500000000000000" pitchFamily="2" charset="0"/>
                <a:cs typeface="Poppins" panose="00000500000000000000" pitchFamily="2" charset="0"/>
              </a:rPr>
              <a:t>Fear that the business MUST make all maximum contribution</a:t>
            </a:r>
          </a:p>
          <a:p>
            <a:pPr marL="457200" indent="-457200">
              <a:lnSpc>
                <a:spcPct val="150000"/>
              </a:lnSpc>
              <a:buFont typeface="Arial" panose="020B0604020202020204" pitchFamily="34" charset="0"/>
              <a:buChar char="•"/>
            </a:pPr>
            <a:r>
              <a:rPr lang="en-US" sz="3300" b="0" dirty="0">
                <a:latin typeface="Poppins" panose="00000500000000000000" pitchFamily="2" charset="0"/>
                <a:cs typeface="Poppins" panose="00000500000000000000" pitchFamily="2" charset="0"/>
              </a:rPr>
              <a:t>Absence of T4 income (Salary &amp; Bonus vs Dividends)</a:t>
            </a:r>
          </a:p>
          <a:p>
            <a:pPr marL="457200" indent="-457200">
              <a:lnSpc>
                <a:spcPct val="150000"/>
              </a:lnSpc>
              <a:buFont typeface="Arial" panose="020B0604020202020204" pitchFamily="34" charset="0"/>
              <a:buChar char="•"/>
            </a:pPr>
            <a:r>
              <a:rPr lang="en-US" sz="3300" b="0" dirty="0">
                <a:latin typeface="Poppins" panose="00000500000000000000" pitchFamily="2" charset="0"/>
                <a:cs typeface="Poppins" panose="00000500000000000000" pitchFamily="2" charset="0"/>
              </a:rPr>
              <a:t>Accountants or Professional Financial Team are unaware of the benefits of Private Pension Plans.</a:t>
            </a:r>
          </a:p>
          <a:p>
            <a:pPr marL="457200" indent="-457200">
              <a:lnSpc>
                <a:spcPct val="150000"/>
              </a:lnSpc>
              <a:buFont typeface="Arial" panose="020B0604020202020204" pitchFamily="34" charset="0"/>
              <a:buChar char="•"/>
            </a:pPr>
            <a:r>
              <a:rPr lang="en-US" sz="3300" b="0" dirty="0">
                <a:latin typeface="Poppins" panose="00000500000000000000" pitchFamily="2" charset="0"/>
                <a:cs typeface="Poppins" panose="00000500000000000000" pitchFamily="2" charset="0"/>
              </a:rPr>
              <a:t>Preconceived notion it is too costly and/or too complicated </a:t>
            </a:r>
          </a:p>
          <a:p>
            <a:pPr marL="457200" indent="-457200">
              <a:lnSpc>
                <a:spcPct val="150000"/>
              </a:lnSpc>
              <a:buFont typeface="Arial" panose="020B0604020202020204" pitchFamily="34" charset="0"/>
              <a:buChar char="•"/>
            </a:pPr>
            <a:r>
              <a:rPr lang="en-US" sz="3300" b="0" dirty="0">
                <a:latin typeface="Poppins" panose="00000500000000000000" pitchFamily="2" charset="0"/>
                <a:cs typeface="Poppins" panose="00000500000000000000" pitchFamily="2" charset="0"/>
              </a:rPr>
              <a:t>We welcome you to </a:t>
            </a:r>
            <a:r>
              <a:rPr lang="en-US" sz="3300" b="0" dirty="0">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request an illustration</a:t>
            </a:r>
            <a:r>
              <a:rPr lang="en-US" sz="3300" b="0" dirty="0">
                <a:latin typeface="Poppins" panose="00000500000000000000" pitchFamily="2" charset="0"/>
                <a:cs typeface="Poppins" panose="00000500000000000000" pitchFamily="2" charset="0"/>
              </a:rPr>
              <a:t> so we can walk through this enhanced wealth solution.</a:t>
            </a:r>
          </a:p>
          <a:p>
            <a:pPr marL="457200" indent="-457200">
              <a:lnSpc>
                <a:spcPct val="150000"/>
              </a:lnSpc>
              <a:buFont typeface="Arial" panose="020B0604020202020204" pitchFamily="34" charset="0"/>
              <a:buChar char="•"/>
            </a:pPr>
            <a:endParaRPr lang="en-US" sz="2800" b="0" dirty="0">
              <a:latin typeface="Poppins" panose="00000500000000000000" pitchFamily="2" charset="0"/>
              <a:cs typeface="Poppins" panose="00000500000000000000" pitchFamily="2" charset="0"/>
            </a:endParaRPr>
          </a:p>
        </p:txBody>
      </p:sp>
      <p:sp>
        <p:nvSpPr>
          <p:cNvPr id="2" name="Rectangle 1">
            <a:extLst>
              <a:ext uri="{FF2B5EF4-FFF2-40B4-BE49-F238E27FC236}">
                <a16:creationId xmlns:a16="http://schemas.microsoft.com/office/drawing/2014/main" id="{B783E3B5-646E-FB5F-21C9-1B121F6BC7CE}"/>
              </a:ext>
            </a:extLst>
          </p:cNvPr>
          <p:cNvSpPr/>
          <p:nvPr/>
        </p:nvSpPr>
        <p:spPr>
          <a:xfrm>
            <a:off x="1517904" y="1828800"/>
            <a:ext cx="14301216" cy="9966960"/>
          </a:xfrm>
          <a:prstGeom prst="rect">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C587C270-5BD8-D51E-8064-E2A957098CFC}"/>
              </a:ext>
            </a:extLst>
          </p:cNvPr>
          <p:cNvSpPr txBox="1"/>
          <p:nvPr/>
        </p:nvSpPr>
        <p:spPr>
          <a:xfrm>
            <a:off x="2764561" y="2834654"/>
            <a:ext cx="10501306" cy="2308324"/>
          </a:xfrm>
          <a:prstGeom prst="rect">
            <a:avLst/>
          </a:prstGeom>
          <a:noFill/>
        </p:spPr>
        <p:txBody>
          <a:bodyPr wrap="square" rtlCol="0">
            <a:spAutoFit/>
          </a:bodyPr>
          <a:lstStyle/>
          <a:p>
            <a:r>
              <a:rPr lang="en-GB" sz="7200" b="1" dirty="0">
                <a:solidFill>
                  <a:schemeClr val="bg2"/>
                </a:solidFill>
                <a:latin typeface="Poppins SemiBold" panose="00000700000000000000" pitchFamily="2" charset="0"/>
                <a:ea typeface="Open Sans" panose="020B0606030504020204" pitchFamily="34" charset="0"/>
                <a:cs typeface="Poppins SemiBold" panose="00000700000000000000" pitchFamily="2" charset="0"/>
              </a:rPr>
              <a:t>Why isn’t everyone doing it?</a:t>
            </a:r>
            <a:endParaRPr lang="en-ID" sz="7200" b="1" dirty="0">
              <a:solidFill>
                <a:schemeClr val="bg2"/>
              </a:solidFill>
              <a:latin typeface="Poppins SemiBold" panose="00000700000000000000" pitchFamily="2" charset="0"/>
              <a:ea typeface="Open Sans" panose="020B0606030504020204" pitchFamily="34" charset="0"/>
              <a:cs typeface="Poppins SemiBold" panose="00000700000000000000" pitchFamily="2" charset="0"/>
            </a:endParaRPr>
          </a:p>
        </p:txBody>
      </p:sp>
      <p:sp>
        <p:nvSpPr>
          <p:cNvPr id="63" name="Oval 62">
            <a:extLst>
              <a:ext uri="{FF2B5EF4-FFF2-40B4-BE49-F238E27FC236}">
                <a16:creationId xmlns:a16="http://schemas.microsoft.com/office/drawing/2014/main" id="{63613A10-8587-A1E7-4C5E-703C20A5C3CE}"/>
              </a:ext>
            </a:extLst>
          </p:cNvPr>
          <p:cNvSpPr/>
          <p:nvPr/>
        </p:nvSpPr>
        <p:spPr>
          <a:xfrm>
            <a:off x="23009455" y="-656420"/>
            <a:ext cx="1991360" cy="199136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71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23AC25B-C83E-4373-9B23-D7E65437C09E}"/>
              </a:ext>
            </a:extLst>
          </p:cNvPr>
          <p:cNvSpPr/>
          <p:nvPr/>
        </p:nvSpPr>
        <p:spPr>
          <a:xfrm>
            <a:off x="5390983" y="9376889"/>
            <a:ext cx="8056562" cy="3352800"/>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3" name="Rectangle 32">
            <a:extLst>
              <a:ext uri="{FF2B5EF4-FFF2-40B4-BE49-F238E27FC236}">
                <a16:creationId xmlns:a16="http://schemas.microsoft.com/office/drawing/2014/main" id="{EE519A9B-0857-4024-868E-35462BE95BA9}"/>
              </a:ext>
            </a:extLst>
          </p:cNvPr>
          <p:cNvSpPr/>
          <p:nvPr/>
        </p:nvSpPr>
        <p:spPr>
          <a:xfrm>
            <a:off x="3062121" y="5765327"/>
            <a:ext cx="8975725" cy="3352800"/>
          </a:xfrm>
          <a:prstGeom prst="rect">
            <a:avLst/>
          </a:prstGeom>
          <a:solidFill>
            <a:srgbClr val="9ACA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2" name="Rectangle 21">
            <a:extLst>
              <a:ext uri="{FF2B5EF4-FFF2-40B4-BE49-F238E27FC236}">
                <a16:creationId xmlns:a16="http://schemas.microsoft.com/office/drawing/2014/main" id="{1FAC502B-C6F7-423D-8637-E5E2B159A20A}"/>
              </a:ext>
            </a:extLst>
          </p:cNvPr>
          <p:cNvSpPr/>
          <p:nvPr/>
        </p:nvSpPr>
        <p:spPr>
          <a:xfrm rot="19800000" flipV="1">
            <a:off x="10057607" y="790576"/>
            <a:ext cx="1217613" cy="12234863"/>
          </a:xfrm>
          <a:prstGeom prst="rect">
            <a:avLst/>
          </a:prstGeom>
          <a:solidFill>
            <a:schemeClr val="bg1"/>
          </a:solidFill>
          <a:ln>
            <a:noFill/>
          </a:ln>
          <a:effectLst>
            <a:outerShdw blurRad="673100" dir="11580000" sx="108000" sy="1080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5" name="Rectangle 24">
            <a:extLst>
              <a:ext uri="{FF2B5EF4-FFF2-40B4-BE49-F238E27FC236}">
                <a16:creationId xmlns:a16="http://schemas.microsoft.com/office/drawing/2014/main" id="{CC77BE25-C1FD-4D5C-A674-BD338A73FB61}"/>
              </a:ext>
            </a:extLst>
          </p:cNvPr>
          <p:cNvSpPr/>
          <p:nvPr/>
        </p:nvSpPr>
        <p:spPr>
          <a:xfrm rot="19800000" flipH="1">
            <a:off x="12108657" y="858838"/>
            <a:ext cx="1216025" cy="12234862"/>
          </a:xfrm>
          <a:prstGeom prst="rect">
            <a:avLst/>
          </a:prstGeom>
          <a:solidFill>
            <a:schemeClr val="bg1"/>
          </a:solidFill>
          <a:ln>
            <a:noFill/>
          </a:ln>
          <a:effectLst>
            <a:outerShdw blurRad="673100" dir="11580000" sx="108000" sy="1080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9" name="Rectangle 28">
            <a:extLst>
              <a:ext uri="{FF2B5EF4-FFF2-40B4-BE49-F238E27FC236}">
                <a16:creationId xmlns:a16="http://schemas.microsoft.com/office/drawing/2014/main" id="{BB4C5501-4751-449E-8DA0-90B6AB6E7267}"/>
              </a:ext>
            </a:extLst>
          </p:cNvPr>
          <p:cNvSpPr/>
          <p:nvPr/>
        </p:nvSpPr>
        <p:spPr>
          <a:xfrm>
            <a:off x="1036471" y="2131539"/>
            <a:ext cx="8410575" cy="3352800"/>
          </a:xfrm>
          <a:prstGeom prst="rect">
            <a:avLst/>
          </a:prstGeom>
          <a:solidFill>
            <a:srgbClr val="1E87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41" name="Rectangle 40">
            <a:extLst>
              <a:ext uri="{FF2B5EF4-FFF2-40B4-BE49-F238E27FC236}">
                <a16:creationId xmlns:a16="http://schemas.microsoft.com/office/drawing/2014/main" id="{DDC470D3-F541-44DE-BA9F-A3623218C543}"/>
              </a:ext>
            </a:extLst>
          </p:cNvPr>
          <p:cNvSpPr/>
          <p:nvPr/>
        </p:nvSpPr>
        <p:spPr>
          <a:xfrm>
            <a:off x="10112386" y="2131539"/>
            <a:ext cx="8975725" cy="3352800"/>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40" name="Rectangle 39">
            <a:extLst>
              <a:ext uri="{FF2B5EF4-FFF2-40B4-BE49-F238E27FC236}">
                <a16:creationId xmlns:a16="http://schemas.microsoft.com/office/drawing/2014/main" id="{A431D5D5-750F-4A69-9A78-19FEDF8A4CDD}"/>
              </a:ext>
            </a:extLst>
          </p:cNvPr>
          <p:cNvSpPr/>
          <p:nvPr/>
        </p:nvSpPr>
        <p:spPr>
          <a:xfrm>
            <a:off x="12138036" y="5765327"/>
            <a:ext cx="8975725" cy="3352800"/>
          </a:xfrm>
          <a:prstGeom prst="rect">
            <a:avLst/>
          </a:prstGeom>
          <a:solidFill>
            <a:srgbClr val="1E87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9" name="Rectangle 38">
            <a:extLst>
              <a:ext uri="{FF2B5EF4-FFF2-40B4-BE49-F238E27FC236}">
                <a16:creationId xmlns:a16="http://schemas.microsoft.com/office/drawing/2014/main" id="{74C5BBEF-04DE-4670-BC08-86DCD98EA843}"/>
              </a:ext>
            </a:extLst>
          </p:cNvPr>
          <p:cNvSpPr/>
          <p:nvPr/>
        </p:nvSpPr>
        <p:spPr>
          <a:xfrm>
            <a:off x="14960611" y="9376889"/>
            <a:ext cx="8112125" cy="3352800"/>
          </a:xfrm>
          <a:prstGeom prst="rect">
            <a:avLst/>
          </a:prstGeom>
          <a:solidFill>
            <a:srgbClr val="9ACA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3" name="Rectangle 22">
            <a:extLst>
              <a:ext uri="{FF2B5EF4-FFF2-40B4-BE49-F238E27FC236}">
                <a16:creationId xmlns:a16="http://schemas.microsoft.com/office/drawing/2014/main" id="{18CC159C-99A5-449C-A71D-4B1B0EEA131C}"/>
              </a:ext>
            </a:extLst>
          </p:cNvPr>
          <p:cNvSpPr/>
          <p:nvPr/>
        </p:nvSpPr>
        <p:spPr>
          <a:xfrm rot="19800000" flipV="1">
            <a:off x="10168732" y="-1987550"/>
            <a:ext cx="2479675" cy="1784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6" name="Rectangle 25">
            <a:extLst>
              <a:ext uri="{FF2B5EF4-FFF2-40B4-BE49-F238E27FC236}">
                <a16:creationId xmlns:a16="http://schemas.microsoft.com/office/drawing/2014/main" id="{467F068F-E56D-4017-B6FA-FD14A6F5E43C}"/>
              </a:ext>
            </a:extLst>
          </p:cNvPr>
          <p:cNvSpPr/>
          <p:nvPr/>
        </p:nvSpPr>
        <p:spPr>
          <a:xfrm rot="19800000" flipH="1">
            <a:off x="9739483" y="-1920502"/>
            <a:ext cx="4000288" cy="1784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27" name="Rectangle 26">
            <a:extLst>
              <a:ext uri="{FF2B5EF4-FFF2-40B4-BE49-F238E27FC236}">
                <a16:creationId xmlns:a16="http://schemas.microsoft.com/office/drawing/2014/main" id="{BAA7A323-6139-47A1-ACBC-8C002D6E94FE}"/>
              </a:ext>
            </a:extLst>
          </p:cNvPr>
          <p:cNvSpPr/>
          <p:nvPr/>
        </p:nvSpPr>
        <p:spPr>
          <a:xfrm rot="5400000">
            <a:off x="10207625" y="-16075818"/>
            <a:ext cx="4957763" cy="27203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8" name="Rectangle 27">
            <a:extLst>
              <a:ext uri="{FF2B5EF4-FFF2-40B4-BE49-F238E27FC236}">
                <a16:creationId xmlns:a16="http://schemas.microsoft.com/office/drawing/2014/main" id="{63691D52-300A-4243-9590-D32F1E8C785C}"/>
              </a:ext>
            </a:extLst>
          </p:cNvPr>
          <p:cNvSpPr/>
          <p:nvPr/>
        </p:nvSpPr>
        <p:spPr>
          <a:xfrm rot="5400000">
            <a:off x="10207625" y="2516982"/>
            <a:ext cx="4957763" cy="27203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48" name="TextBox 47">
            <a:extLst>
              <a:ext uri="{FF2B5EF4-FFF2-40B4-BE49-F238E27FC236}">
                <a16:creationId xmlns:a16="http://schemas.microsoft.com/office/drawing/2014/main" id="{B231982C-64BB-FCAE-2166-12CBAEA5BBBF}"/>
              </a:ext>
            </a:extLst>
          </p:cNvPr>
          <p:cNvSpPr txBox="1"/>
          <p:nvPr/>
        </p:nvSpPr>
        <p:spPr>
          <a:xfrm>
            <a:off x="7304332" y="375052"/>
            <a:ext cx="9492236" cy="120032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solidFill>
                  <a:prstClr val="black"/>
                </a:solidFill>
                <a:effectLst/>
                <a:uLnTx/>
                <a:uFillTx/>
                <a:latin typeface="Poppins SemiBold" panose="00000700000000000000" pitchFamily="2" charset="0"/>
                <a:ea typeface="Inter" panose="020B0502030000000004" pitchFamily="34" charset="0"/>
                <a:cs typeface="Poppins SemiBold" panose="00000700000000000000" pitchFamily="2" charset="0"/>
              </a:rPr>
              <a:t>Key advantages</a:t>
            </a:r>
          </a:p>
        </p:txBody>
      </p:sp>
      <p:grpSp>
        <p:nvGrpSpPr>
          <p:cNvPr id="9" name="Group 8">
            <a:extLst>
              <a:ext uri="{FF2B5EF4-FFF2-40B4-BE49-F238E27FC236}">
                <a16:creationId xmlns:a16="http://schemas.microsoft.com/office/drawing/2014/main" id="{E2E430F0-41E8-6D86-53F8-15D08182E0A0}"/>
              </a:ext>
            </a:extLst>
          </p:cNvPr>
          <p:cNvGrpSpPr/>
          <p:nvPr/>
        </p:nvGrpSpPr>
        <p:grpSpPr>
          <a:xfrm>
            <a:off x="1394495" y="2818961"/>
            <a:ext cx="5857199" cy="1323952"/>
            <a:chOff x="1192887" y="2363587"/>
            <a:chExt cx="6613839" cy="1323952"/>
          </a:xfrm>
        </p:grpSpPr>
        <p:sp>
          <p:nvSpPr>
            <p:cNvPr id="51" name="TextBox 50">
              <a:extLst>
                <a:ext uri="{FF2B5EF4-FFF2-40B4-BE49-F238E27FC236}">
                  <a16:creationId xmlns:a16="http://schemas.microsoft.com/office/drawing/2014/main" id="{98FC63BD-643F-F380-A59F-0BA813C0F671}"/>
                </a:ext>
              </a:extLst>
            </p:cNvPr>
            <p:cNvSpPr txBox="1"/>
            <p:nvPr/>
          </p:nvSpPr>
          <p:spPr>
            <a:xfrm>
              <a:off x="1192887" y="3003542"/>
              <a:ext cx="878220"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01</a:t>
              </a:r>
            </a:p>
          </p:txBody>
        </p:sp>
        <p:sp>
          <p:nvSpPr>
            <p:cNvPr id="54" name="TextBox 53">
              <a:extLst>
                <a:ext uri="{FF2B5EF4-FFF2-40B4-BE49-F238E27FC236}">
                  <a16:creationId xmlns:a16="http://schemas.microsoft.com/office/drawing/2014/main" id="{CC7D4B81-D488-D009-EC62-8056D0727C4D}"/>
                </a:ext>
              </a:extLst>
            </p:cNvPr>
            <p:cNvSpPr txBox="1"/>
            <p:nvPr/>
          </p:nvSpPr>
          <p:spPr>
            <a:xfrm>
              <a:off x="2094871" y="2363587"/>
              <a:ext cx="5711855" cy="13239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Provides the highest level of Creditor protection in Canada</a:t>
              </a:r>
            </a:p>
          </p:txBody>
        </p:sp>
      </p:grpSp>
      <p:grpSp>
        <p:nvGrpSpPr>
          <p:cNvPr id="55" name="Group 54">
            <a:extLst>
              <a:ext uri="{FF2B5EF4-FFF2-40B4-BE49-F238E27FC236}">
                <a16:creationId xmlns:a16="http://schemas.microsoft.com/office/drawing/2014/main" id="{4DDA74CD-12B2-03CE-52BE-7EA1C6D4D820}"/>
              </a:ext>
            </a:extLst>
          </p:cNvPr>
          <p:cNvGrpSpPr/>
          <p:nvPr/>
        </p:nvGrpSpPr>
        <p:grpSpPr>
          <a:xfrm>
            <a:off x="12690509" y="2816470"/>
            <a:ext cx="5819489" cy="1970283"/>
            <a:chOff x="12747903" y="1348409"/>
            <a:chExt cx="5819489" cy="1970283"/>
          </a:xfrm>
        </p:grpSpPr>
        <p:sp>
          <p:nvSpPr>
            <p:cNvPr id="56" name="TextBox 55">
              <a:extLst>
                <a:ext uri="{FF2B5EF4-FFF2-40B4-BE49-F238E27FC236}">
                  <a16:creationId xmlns:a16="http://schemas.microsoft.com/office/drawing/2014/main" id="{16DA3066-B752-378C-DD93-020631415CF2}"/>
                </a:ext>
              </a:extLst>
            </p:cNvPr>
            <p:cNvSpPr txBox="1"/>
            <p:nvPr/>
          </p:nvSpPr>
          <p:spPr>
            <a:xfrm>
              <a:off x="12747903" y="1988368"/>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02</a:t>
              </a:r>
            </a:p>
          </p:txBody>
        </p:sp>
        <p:sp>
          <p:nvSpPr>
            <p:cNvPr id="57" name="TextBox 56">
              <a:extLst>
                <a:ext uri="{FF2B5EF4-FFF2-40B4-BE49-F238E27FC236}">
                  <a16:creationId xmlns:a16="http://schemas.microsoft.com/office/drawing/2014/main" id="{A6E56FBA-64CF-4359-6A13-22BB1C80DE48}"/>
                </a:ext>
              </a:extLst>
            </p:cNvPr>
            <p:cNvSpPr txBox="1"/>
            <p:nvPr/>
          </p:nvSpPr>
          <p:spPr>
            <a:xfrm>
              <a:off x="13649887" y="1348409"/>
              <a:ext cx="4917505" cy="197028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Assets invested by existing Financial Advisor (not INTEGRIS)</a:t>
              </a:r>
            </a:p>
          </p:txBody>
        </p:sp>
      </p:grpSp>
      <p:grpSp>
        <p:nvGrpSpPr>
          <p:cNvPr id="59" name="Group 58">
            <a:extLst>
              <a:ext uri="{FF2B5EF4-FFF2-40B4-BE49-F238E27FC236}">
                <a16:creationId xmlns:a16="http://schemas.microsoft.com/office/drawing/2014/main" id="{FC8ED300-1716-0EED-1411-D9A08EDE20F2}"/>
              </a:ext>
            </a:extLst>
          </p:cNvPr>
          <p:cNvGrpSpPr/>
          <p:nvPr/>
        </p:nvGrpSpPr>
        <p:grpSpPr>
          <a:xfrm>
            <a:off x="3166127" y="6454220"/>
            <a:ext cx="6113919" cy="1970283"/>
            <a:chOff x="1192887" y="2363587"/>
            <a:chExt cx="6113919" cy="1970283"/>
          </a:xfrm>
        </p:grpSpPr>
        <p:sp>
          <p:nvSpPr>
            <p:cNvPr id="63" name="TextBox 62">
              <a:extLst>
                <a:ext uri="{FF2B5EF4-FFF2-40B4-BE49-F238E27FC236}">
                  <a16:creationId xmlns:a16="http://schemas.microsoft.com/office/drawing/2014/main" id="{7A180D5C-F63E-5725-1848-9B1A84C99D14}"/>
                </a:ext>
              </a:extLst>
            </p:cNvPr>
            <p:cNvSpPr txBox="1"/>
            <p:nvPr/>
          </p:nvSpPr>
          <p:spPr>
            <a:xfrm>
              <a:off x="1192887" y="3003546"/>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03</a:t>
              </a:r>
            </a:p>
          </p:txBody>
        </p:sp>
        <p:sp>
          <p:nvSpPr>
            <p:cNvPr id="64" name="TextBox 63">
              <a:extLst>
                <a:ext uri="{FF2B5EF4-FFF2-40B4-BE49-F238E27FC236}">
                  <a16:creationId xmlns:a16="http://schemas.microsoft.com/office/drawing/2014/main" id="{C283D737-AB19-B501-693E-2F59D8FB8C9B}"/>
                </a:ext>
              </a:extLst>
            </p:cNvPr>
            <p:cNvSpPr txBox="1"/>
            <p:nvPr/>
          </p:nvSpPr>
          <p:spPr>
            <a:xfrm>
              <a:off x="2094871" y="2363587"/>
              <a:ext cx="5211935" cy="197028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Funding Flexibility Contributions tax-effectively in Good Markets</a:t>
              </a:r>
            </a:p>
          </p:txBody>
        </p:sp>
      </p:grpSp>
      <p:grpSp>
        <p:nvGrpSpPr>
          <p:cNvPr id="60" name="Group 59">
            <a:extLst>
              <a:ext uri="{FF2B5EF4-FFF2-40B4-BE49-F238E27FC236}">
                <a16:creationId xmlns:a16="http://schemas.microsoft.com/office/drawing/2014/main" id="{5406EE25-9833-3D89-0F7B-D856C0C02E0A}"/>
              </a:ext>
            </a:extLst>
          </p:cNvPr>
          <p:cNvGrpSpPr/>
          <p:nvPr/>
        </p:nvGrpSpPr>
        <p:grpSpPr>
          <a:xfrm>
            <a:off x="14984865" y="6779751"/>
            <a:ext cx="5894039" cy="1323952"/>
            <a:chOff x="1192887" y="2363587"/>
            <a:chExt cx="5894039" cy="1323952"/>
          </a:xfrm>
        </p:grpSpPr>
        <p:sp>
          <p:nvSpPr>
            <p:cNvPr id="61" name="TextBox 60">
              <a:extLst>
                <a:ext uri="{FF2B5EF4-FFF2-40B4-BE49-F238E27FC236}">
                  <a16:creationId xmlns:a16="http://schemas.microsoft.com/office/drawing/2014/main" id="{0AE68EAF-B9B5-D2B4-81A8-79B66CE25EA1}"/>
                </a:ext>
              </a:extLst>
            </p:cNvPr>
            <p:cNvSpPr txBox="1"/>
            <p:nvPr/>
          </p:nvSpPr>
          <p:spPr>
            <a:xfrm>
              <a:off x="1192887" y="2665613"/>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04</a:t>
              </a:r>
            </a:p>
          </p:txBody>
        </p:sp>
        <p:sp>
          <p:nvSpPr>
            <p:cNvPr id="62" name="TextBox 61">
              <a:extLst>
                <a:ext uri="{FF2B5EF4-FFF2-40B4-BE49-F238E27FC236}">
                  <a16:creationId xmlns:a16="http://schemas.microsoft.com/office/drawing/2014/main" id="{736A0E84-4574-14AD-CC7E-A6418DDAD2F5}"/>
                </a:ext>
              </a:extLst>
            </p:cNvPr>
            <p:cNvSpPr txBox="1"/>
            <p:nvPr/>
          </p:nvSpPr>
          <p:spPr>
            <a:xfrm>
              <a:off x="2094871" y="2363587"/>
              <a:ext cx="4992055" cy="13239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All fees are tax-deductible so you pay less taxes</a:t>
              </a:r>
            </a:p>
          </p:txBody>
        </p:sp>
      </p:grpSp>
      <p:grpSp>
        <p:nvGrpSpPr>
          <p:cNvPr id="66" name="Group 65">
            <a:extLst>
              <a:ext uri="{FF2B5EF4-FFF2-40B4-BE49-F238E27FC236}">
                <a16:creationId xmlns:a16="http://schemas.microsoft.com/office/drawing/2014/main" id="{DC2FCE97-ADF5-ABA8-1496-D73D73975100}"/>
              </a:ext>
            </a:extLst>
          </p:cNvPr>
          <p:cNvGrpSpPr/>
          <p:nvPr/>
        </p:nvGrpSpPr>
        <p:grpSpPr>
          <a:xfrm>
            <a:off x="5705571" y="10029371"/>
            <a:ext cx="5644118" cy="1970283"/>
            <a:chOff x="1192887" y="2363587"/>
            <a:chExt cx="5644118" cy="1970283"/>
          </a:xfrm>
        </p:grpSpPr>
        <p:sp>
          <p:nvSpPr>
            <p:cNvPr id="70" name="TextBox 69">
              <a:extLst>
                <a:ext uri="{FF2B5EF4-FFF2-40B4-BE49-F238E27FC236}">
                  <a16:creationId xmlns:a16="http://schemas.microsoft.com/office/drawing/2014/main" id="{0E23E1F0-AB82-0C33-0017-F74BB7546838}"/>
                </a:ext>
              </a:extLst>
            </p:cNvPr>
            <p:cNvSpPr txBox="1"/>
            <p:nvPr/>
          </p:nvSpPr>
          <p:spPr>
            <a:xfrm>
              <a:off x="1192887" y="2665613"/>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05</a:t>
              </a:r>
            </a:p>
          </p:txBody>
        </p:sp>
        <p:sp>
          <p:nvSpPr>
            <p:cNvPr id="71" name="TextBox 70">
              <a:extLst>
                <a:ext uri="{FF2B5EF4-FFF2-40B4-BE49-F238E27FC236}">
                  <a16:creationId xmlns:a16="http://schemas.microsoft.com/office/drawing/2014/main" id="{CA20C582-BD4F-4324-8A98-A767FF265318}"/>
                </a:ext>
              </a:extLst>
            </p:cNvPr>
            <p:cNvSpPr txBox="1"/>
            <p:nvPr/>
          </p:nvSpPr>
          <p:spPr>
            <a:xfrm>
              <a:off x="2094872" y="2363587"/>
              <a:ext cx="4742133" cy="197028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Ability to invest in non-RRSP eligible asset classes</a:t>
              </a:r>
            </a:p>
          </p:txBody>
        </p:sp>
      </p:grpSp>
      <p:grpSp>
        <p:nvGrpSpPr>
          <p:cNvPr id="67" name="Group 66">
            <a:extLst>
              <a:ext uri="{FF2B5EF4-FFF2-40B4-BE49-F238E27FC236}">
                <a16:creationId xmlns:a16="http://schemas.microsoft.com/office/drawing/2014/main" id="{D73E1B0E-097B-3931-D5BE-19881A97C9F1}"/>
              </a:ext>
            </a:extLst>
          </p:cNvPr>
          <p:cNvGrpSpPr/>
          <p:nvPr/>
        </p:nvGrpSpPr>
        <p:grpSpPr>
          <a:xfrm>
            <a:off x="17027898" y="9995992"/>
            <a:ext cx="5685925" cy="1970283"/>
            <a:chOff x="1192887" y="2363587"/>
            <a:chExt cx="5685925" cy="1970283"/>
          </a:xfrm>
        </p:grpSpPr>
        <p:sp>
          <p:nvSpPr>
            <p:cNvPr id="68" name="TextBox 67">
              <a:extLst>
                <a:ext uri="{FF2B5EF4-FFF2-40B4-BE49-F238E27FC236}">
                  <a16:creationId xmlns:a16="http://schemas.microsoft.com/office/drawing/2014/main" id="{496821B6-09BA-D527-881F-157753A4CE86}"/>
                </a:ext>
              </a:extLst>
            </p:cNvPr>
            <p:cNvSpPr txBox="1"/>
            <p:nvPr/>
          </p:nvSpPr>
          <p:spPr>
            <a:xfrm>
              <a:off x="1192887" y="3043298"/>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06</a:t>
              </a:r>
            </a:p>
          </p:txBody>
        </p:sp>
        <p:sp>
          <p:nvSpPr>
            <p:cNvPr id="69" name="TextBox 68">
              <a:extLst>
                <a:ext uri="{FF2B5EF4-FFF2-40B4-BE49-F238E27FC236}">
                  <a16:creationId xmlns:a16="http://schemas.microsoft.com/office/drawing/2014/main" id="{F82064C3-CA41-2DE6-0BE1-7531E68F56A1}"/>
                </a:ext>
              </a:extLst>
            </p:cNvPr>
            <p:cNvSpPr txBox="1"/>
            <p:nvPr/>
          </p:nvSpPr>
          <p:spPr>
            <a:xfrm>
              <a:off x="2094871" y="2363587"/>
              <a:ext cx="4783941" cy="197028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Ability to reduce contribution commitment in poor markets</a:t>
              </a:r>
            </a:p>
          </p:txBody>
        </p:sp>
      </p:grpSp>
      <p:sp>
        <p:nvSpPr>
          <p:cNvPr id="93" name="TextBox 92">
            <a:extLst>
              <a:ext uri="{FF2B5EF4-FFF2-40B4-BE49-F238E27FC236}">
                <a16:creationId xmlns:a16="http://schemas.microsoft.com/office/drawing/2014/main" id="{07FB7C92-0954-0412-CF54-E3779EC835E9}"/>
              </a:ext>
            </a:extLst>
          </p:cNvPr>
          <p:cNvSpPr txBox="1"/>
          <p:nvPr/>
        </p:nvSpPr>
        <p:spPr>
          <a:xfrm>
            <a:off x="9726863" y="6331208"/>
            <a:ext cx="4111995" cy="141192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Poppins" panose="00000500000000000000" pitchFamily="2" charset="0"/>
                <a:ea typeface="Inter" panose="020B0502030000000004" pitchFamily="34" charset="0"/>
                <a:cs typeface="Poppins" panose="00000500000000000000" pitchFamily="2" charset="0"/>
              </a:rPr>
              <a:t>Personal Pension Plan</a:t>
            </a:r>
          </a:p>
        </p:txBody>
      </p:sp>
    </p:spTree>
  </p:cSld>
  <p:clrMapOvr>
    <a:masterClrMapping/>
  </p:clrMapOvr>
  <p:transition spd="slow" advClick="0" advTm="1000">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23AC25B-C83E-4373-9B23-D7E65437C09E}"/>
              </a:ext>
            </a:extLst>
          </p:cNvPr>
          <p:cNvSpPr/>
          <p:nvPr/>
        </p:nvSpPr>
        <p:spPr>
          <a:xfrm>
            <a:off x="878612" y="9376889"/>
            <a:ext cx="8056562" cy="3352800"/>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3" name="Rectangle 32">
            <a:extLst>
              <a:ext uri="{FF2B5EF4-FFF2-40B4-BE49-F238E27FC236}">
                <a16:creationId xmlns:a16="http://schemas.microsoft.com/office/drawing/2014/main" id="{EE519A9B-0857-4024-868E-35462BE95BA9}"/>
              </a:ext>
            </a:extLst>
          </p:cNvPr>
          <p:cNvSpPr/>
          <p:nvPr/>
        </p:nvSpPr>
        <p:spPr>
          <a:xfrm>
            <a:off x="3300657" y="5765327"/>
            <a:ext cx="8975725" cy="3352800"/>
          </a:xfrm>
          <a:prstGeom prst="rect">
            <a:avLst/>
          </a:prstGeom>
          <a:solidFill>
            <a:srgbClr val="9ACA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2" name="Rectangle 21">
            <a:extLst>
              <a:ext uri="{FF2B5EF4-FFF2-40B4-BE49-F238E27FC236}">
                <a16:creationId xmlns:a16="http://schemas.microsoft.com/office/drawing/2014/main" id="{1FAC502B-C6F7-423D-8637-E5E2B159A20A}"/>
              </a:ext>
            </a:extLst>
          </p:cNvPr>
          <p:cNvSpPr/>
          <p:nvPr/>
        </p:nvSpPr>
        <p:spPr>
          <a:xfrm rot="2071430" flipV="1">
            <a:off x="10057607" y="790576"/>
            <a:ext cx="1217613" cy="12234863"/>
          </a:xfrm>
          <a:prstGeom prst="rect">
            <a:avLst/>
          </a:prstGeom>
          <a:solidFill>
            <a:schemeClr val="bg1"/>
          </a:solidFill>
          <a:ln>
            <a:noFill/>
          </a:ln>
          <a:effectLst>
            <a:outerShdw blurRad="673100" dir="11580000" sx="108000" sy="1080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5" name="Rectangle 24">
            <a:extLst>
              <a:ext uri="{FF2B5EF4-FFF2-40B4-BE49-F238E27FC236}">
                <a16:creationId xmlns:a16="http://schemas.microsoft.com/office/drawing/2014/main" id="{CC77BE25-C1FD-4D5C-A674-BD338A73FB61}"/>
              </a:ext>
            </a:extLst>
          </p:cNvPr>
          <p:cNvSpPr/>
          <p:nvPr/>
        </p:nvSpPr>
        <p:spPr>
          <a:xfrm rot="2145824" flipH="1">
            <a:off x="12108657" y="858838"/>
            <a:ext cx="1216025" cy="12234862"/>
          </a:xfrm>
          <a:prstGeom prst="rect">
            <a:avLst/>
          </a:prstGeom>
          <a:solidFill>
            <a:schemeClr val="bg1"/>
          </a:solidFill>
          <a:ln>
            <a:noFill/>
          </a:ln>
          <a:effectLst>
            <a:outerShdw blurRad="673100" dir="11580000" sx="108000" sy="1080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9" name="Rectangle 28">
            <a:extLst>
              <a:ext uri="{FF2B5EF4-FFF2-40B4-BE49-F238E27FC236}">
                <a16:creationId xmlns:a16="http://schemas.microsoft.com/office/drawing/2014/main" id="{BB4C5501-4751-449E-8DA0-90B6AB6E7267}"/>
              </a:ext>
            </a:extLst>
          </p:cNvPr>
          <p:cNvSpPr/>
          <p:nvPr/>
        </p:nvSpPr>
        <p:spPr>
          <a:xfrm>
            <a:off x="4753707" y="2131539"/>
            <a:ext cx="8410575" cy="3352800"/>
          </a:xfrm>
          <a:prstGeom prst="rect">
            <a:avLst/>
          </a:prstGeom>
          <a:solidFill>
            <a:srgbClr val="1E87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41" name="Rectangle 40">
            <a:extLst>
              <a:ext uri="{FF2B5EF4-FFF2-40B4-BE49-F238E27FC236}">
                <a16:creationId xmlns:a16="http://schemas.microsoft.com/office/drawing/2014/main" id="{DDC470D3-F541-44DE-BA9F-A3623218C543}"/>
              </a:ext>
            </a:extLst>
          </p:cNvPr>
          <p:cNvSpPr/>
          <p:nvPr/>
        </p:nvSpPr>
        <p:spPr>
          <a:xfrm>
            <a:off x="14548415" y="2131539"/>
            <a:ext cx="8975725" cy="3352800"/>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40" name="Rectangle 39">
            <a:extLst>
              <a:ext uri="{FF2B5EF4-FFF2-40B4-BE49-F238E27FC236}">
                <a16:creationId xmlns:a16="http://schemas.microsoft.com/office/drawing/2014/main" id="{A431D5D5-750F-4A69-9A78-19FEDF8A4CDD}"/>
              </a:ext>
            </a:extLst>
          </p:cNvPr>
          <p:cNvSpPr/>
          <p:nvPr/>
        </p:nvSpPr>
        <p:spPr>
          <a:xfrm>
            <a:off x="12376572" y="5765327"/>
            <a:ext cx="8975725" cy="3352800"/>
          </a:xfrm>
          <a:prstGeom prst="rect">
            <a:avLst/>
          </a:prstGeom>
          <a:solidFill>
            <a:srgbClr val="1E87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9" name="Rectangle 38">
            <a:extLst>
              <a:ext uri="{FF2B5EF4-FFF2-40B4-BE49-F238E27FC236}">
                <a16:creationId xmlns:a16="http://schemas.microsoft.com/office/drawing/2014/main" id="{74C5BBEF-04DE-4670-BC08-86DCD98EA843}"/>
              </a:ext>
            </a:extLst>
          </p:cNvPr>
          <p:cNvSpPr/>
          <p:nvPr/>
        </p:nvSpPr>
        <p:spPr>
          <a:xfrm>
            <a:off x="10534851" y="9376889"/>
            <a:ext cx="8502591" cy="3352800"/>
          </a:xfrm>
          <a:prstGeom prst="rect">
            <a:avLst/>
          </a:prstGeom>
          <a:solidFill>
            <a:srgbClr val="9ACA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3" name="Rectangle 22">
            <a:extLst>
              <a:ext uri="{FF2B5EF4-FFF2-40B4-BE49-F238E27FC236}">
                <a16:creationId xmlns:a16="http://schemas.microsoft.com/office/drawing/2014/main" id="{18CC159C-99A5-449C-A71D-4B1B0EEA131C}"/>
              </a:ext>
            </a:extLst>
          </p:cNvPr>
          <p:cNvSpPr/>
          <p:nvPr/>
        </p:nvSpPr>
        <p:spPr>
          <a:xfrm rot="2003759" flipV="1">
            <a:off x="10168732" y="-1987550"/>
            <a:ext cx="2479675" cy="1784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6" name="Rectangle 25">
            <a:extLst>
              <a:ext uri="{FF2B5EF4-FFF2-40B4-BE49-F238E27FC236}">
                <a16:creationId xmlns:a16="http://schemas.microsoft.com/office/drawing/2014/main" id="{467F068F-E56D-4017-B6FA-FD14A6F5E43C}"/>
              </a:ext>
            </a:extLst>
          </p:cNvPr>
          <p:cNvSpPr/>
          <p:nvPr/>
        </p:nvSpPr>
        <p:spPr>
          <a:xfrm rot="2056750" flipH="1">
            <a:off x="10043498" y="-1943893"/>
            <a:ext cx="4000288" cy="1784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27" name="Rectangle 26">
            <a:extLst>
              <a:ext uri="{FF2B5EF4-FFF2-40B4-BE49-F238E27FC236}">
                <a16:creationId xmlns:a16="http://schemas.microsoft.com/office/drawing/2014/main" id="{BAA7A323-6139-47A1-ACBC-8C002D6E94FE}"/>
              </a:ext>
            </a:extLst>
          </p:cNvPr>
          <p:cNvSpPr/>
          <p:nvPr/>
        </p:nvSpPr>
        <p:spPr>
          <a:xfrm rot="5400000">
            <a:off x="10207625" y="-16075818"/>
            <a:ext cx="4957763" cy="27203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8" name="Rectangle 27">
            <a:extLst>
              <a:ext uri="{FF2B5EF4-FFF2-40B4-BE49-F238E27FC236}">
                <a16:creationId xmlns:a16="http://schemas.microsoft.com/office/drawing/2014/main" id="{63691D52-300A-4243-9590-D32F1E8C785C}"/>
              </a:ext>
            </a:extLst>
          </p:cNvPr>
          <p:cNvSpPr/>
          <p:nvPr/>
        </p:nvSpPr>
        <p:spPr>
          <a:xfrm rot="5400000">
            <a:off x="10048599" y="2519838"/>
            <a:ext cx="4957763" cy="27203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7213" rtl="0" eaLnBrk="0" fontAlgn="base" latinLnBrk="0" hangingPunct="0">
              <a:lnSpc>
                <a:spcPct val="100000"/>
              </a:lnSpc>
              <a:spcBef>
                <a:spcPct val="0"/>
              </a:spcBef>
              <a:spcAft>
                <a:spcPct val="0"/>
              </a:spcAft>
              <a:buClrTx/>
              <a:buSzTx/>
              <a:buFontTx/>
              <a:buNone/>
              <a:tabLst/>
              <a:defRPr/>
            </a:pPr>
            <a:endParaRPr kumimoji="0" lang="ru-RU" sz="3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48" name="TextBox 47">
            <a:extLst>
              <a:ext uri="{FF2B5EF4-FFF2-40B4-BE49-F238E27FC236}">
                <a16:creationId xmlns:a16="http://schemas.microsoft.com/office/drawing/2014/main" id="{B231982C-64BB-FCAE-2166-12CBAEA5BBBF}"/>
              </a:ext>
            </a:extLst>
          </p:cNvPr>
          <p:cNvSpPr txBox="1"/>
          <p:nvPr/>
        </p:nvSpPr>
        <p:spPr>
          <a:xfrm>
            <a:off x="7304332" y="375052"/>
            <a:ext cx="9492236" cy="120032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solidFill>
                  <a:prstClr val="black"/>
                </a:solidFill>
                <a:effectLst/>
                <a:uLnTx/>
                <a:uFillTx/>
                <a:latin typeface="Poppins SemiBold" panose="00000700000000000000" pitchFamily="2" charset="0"/>
                <a:ea typeface="Inter" panose="020B0502030000000004" pitchFamily="34" charset="0"/>
                <a:cs typeface="Poppins SemiBold" panose="00000700000000000000" pitchFamily="2" charset="0"/>
              </a:rPr>
              <a:t>Key advantages</a:t>
            </a:r>
          </a:p>
        </p:txBody>
      </p:sp>
      <p:sp>
        <p:nvSpPr>
          <p:cNvPr id="49" name="TextBox 48">
            <a:extLst>
              <a:ext uri="{FF2B5EF4-FFF2-40B4-BE49-F238E27FC236}">
                <a16:creationId xmlns:a16="http://schemas.microsoft.com/office/drawing/2014/main" id="{6304F23F-43D8-F72F-E25C-D4666745294A}"/>
              </a:ext>
            </a:extLst>
          </p:cNvPr>
          <p:cNvSpPr txBox="1"/>
          <p:nvPr/>
        </p:nvSpPr>
        <p:spPr>
          <a:xfrm>
            <a:off x="9637569" y="6724651"/>
            <a:ext cx="4111995" cy="141192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Poppins" panose="00000500000000000000" pitchFamily="2" charset="0"/>
                <a:ea typeface="Inter" panose="020B0502030000000004" pitchFamily="34" charset="0"/>
                <a:cs typeface="Poppins" panose="00000500000000000000" pitchFamily="2" charset="0"/>
              </a:rPr>
              <a:t>Personal Pension Plan</a:t>
            </a:r>
          </a:p>
        </p:txBody>
      </p:sp>
      <p:grpSp>
        <p:nvGrpSpPr>
          <p:cNvPr id="73" name="Group 72">
            <a:extLst>
              <a:ext uri="{FF2B5EF4-FFF2-40B4-BE49-F238E27FC236}">
                <a16:creationId xmlns:a16="http://schemas.microsoft.com/office/drawing/2014/main" id="{9A089F4D-5532-616D-D33D-F20D56A00E2C}"/>
              </a:ext>
            </a:extLst>
          </p:cNvPr>
          <p:cNvGrpSpPr/>
          <p:nvPr/>
        </p:nvGrpSpPr>
        <p:grpSpPr>
          <a:xfrm>
            <a:off x="5146580" y="3145963"/>
            <a:ext cx="5951019" cy="1323952"/>
            <a:chOff x="1192887" y="2363587"/>
            <a:chExt cx="5951019" cy="1323952"/>
          </a:xfrm>
        </p:grpSpPr>
        <p:sp>
          <p:nvSpPr>
            <p:cNvPr id="77" name="TextBox 76">
              <a:extLst>
                <a:ext uri="{FF2B5EF4-FFF2-40B4-BE49-F238E27FC236}">
                  <a16:creationId xmlns:a16="http://schemas.microsoft.com/office/drawing/2014/main" id="{C5FACEE0-AB0E-462D-ABC0-B812DC00D131}"/>
                </a:ext>
              </a:extLst>
            </p:cNvPr>
            <p:cNvSpPr txBox="1"/>
            <p:nvPr/>
          </p:nvSpPr>
          <p:spPr>
            <a:xfrm>
              <a:off x="1192887" y="2665613"/>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07</a:t>
              </a:r>
            </a:p>
          </p:txBody>
        </p:sp>
        <p:sp>
          <p:nvSpPr>
            <p:cNvPr id="78" name="TextBox 77">
              <a:extLst>
                <a:ext uri="{FF2B5EF4-FFF2-40B4-BE49-F238E27FC236}">
                  <a16:creationId xmlns:a16="http://schemas.microsoft.com/office/drawing/2014/main" id="{A0E8BB7E-3EED-A09D-EDBA-381F0EBEA791}"/>
                </a:ext>
              </a:extLst>
            </p:cNvPr>
            <p:cNvSpPr txBox="1"/>
            <p:nvPr/>
          </p:nvSpPr>
          <p:spPr>
            <a:xfrm>
              <a:off x="2094872" y="2363587"/>
              <a:ext cx="5049034" cy="13239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Ability to buy-back Past Years of Service</a:t>
              </a:r>
            </a:p>
          </p:txBody>
        </p:sp>
      </p:grpSp>
      <p:grpSp>
        <p:nvGrpSpPr>
          <p:cNvPr id="74" name="Group 73">
            <a:extLst>
              <a:ext uri="{FF2B5EF4-FFF2-40B4-BE49-F238E27FC236}">
                <a16:creationId xmlns:a16="http://schemas.microsoft.com/office/drawing/2014/main" id="{F35B0DEF-44E0-9BDF-8630-4F8D00E8ED4A}"/>
              </a:ext>
            </a:extLst>
          </p:cNvPr>
          <p:cNvGrpSpPr/>
          <p:nvPr/>
        </p:nvGrpSpPr>
        <p:grpSpPr>
          <a:xfrm>
            <a:off x="17330154" y="3133913"/>
            <a:ext cx="5977623" cy="1323952"/>
            <a:chOff x="1192887" y="2363587"/>
            <a:chExt cx="5977623" cy="1323952"/>
          </a:xfrm>
        </p:grpSpPr>
        <p:sp>
          <p:nvSpPr>
            <p:cNvPr id="75" name="TextBox 74">
              <a:extLst>
                <a:ext uri="{FF2B5EF4-FFF2-40B4-BE49-F238E27FC236}">
                  <a16:creationId xmlns:a16="http://schemas.microsoft.com/office/drawing/2014/main" id="{F5150A01-4028-EDFF-84AE-90112E8C954F}"/>
                </a:ext>
              </a:extLst>
            </p:cNvPr>
            <p:cNvSpPr txBox="1"/>
            <p:nvPr/>
          </p:nvSpPr>
          <p:spPr>
            <a:xfrm>
              <a:off x="1192887" y="2665613"/>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08</a:t>
              </a:r>
            </a:p>
          </p:txBody>
        </p:sp>
        <p:sp>
          <p:nvSpPr>
            <p:cNvPr id="76" name="TextBox 75">
              <a:extLst>
                <a:ext uri="{FF2B5EF4-FFF2-40B4-BE49-F238E27FC236}">
                  <a16:creationId xmlns:a16="http://schemas.microsoft.com/office/drawing/2014/main" id="{A678BB2F-841F-CEF7-F785-47C86B25A746}"/>
                </a:ext>
              </a:extLst>
            </p:cNvPr>
            <p:cNvSpPr txBox="1"/>
            <p:nvPr/>
          </p:nvSpPr>
          <p:spPr>
            <a:xfrm>
              <a:off x="2094871" y="2363587"/>
              <a:ext cx="5075639" cy="13239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Partial HST rebate on fees (if eligible)</a:t>
              </a:r>
            </a:p>
          </p:txBody>
        </p:sp>
      </p:grpSp>
      <p:grpSp>
        <p:nvGrpSpPr>
          <p:cNvPr id="80" name="Group 79">
            <a:extLst>
              <a:ext uri="{FF2B5EF4-FFF2-40B4-BE49-F238E27FC236}">
                <a16:creationId xmlns:a16="http://schemas.microsoft.com/office/drawing/2014/main" id="{66856A29-AFE4-1291-E6C4-4EFBB9CC4046}"/>
              </a:ext>
            </a:extLst>
          </p:cNvPr>
          <p:cNvGrpSpPr/>
          <p:nvPr/>
        </p:nvGrpSpPr>
        <p:grpSpPr>
          <a:xfrm>
            <a:off x="3388129" y="6888379"/>
            <a:ext cx="5356594" cy="1384995"/>
            <a:chOff x="1192887" y="2363587"/>
            <a:chExt cx="5819532" cy="1384995"/>
          </a:xfrm>
        </p:grpSpPr>
        <p:sp>
          <p:nvSpPr>
            <p:cNvPr id="84" name="TextBox 83">
              <a:extLst>
                <a:ext uri="{FF2B5EF4-FFF2-40B4-BE49-F238E27FC236}">
                  <a16:creationId xmlns:a16="http://schemas.microsoft.com/office/drawing/2014/main" id="{89A8A8C0-E30B-0B43-D702-881E111987BF}"/>
                </a:ext>
              </a:extLst>
            </p:cNvPr>
            <p:cNvSpPr txBox="1"/>
            <p:nvPr/>
          </p:nvSpPr>
          <p:spPr>
            <a:xfrm>
              <a:off x="1192887" y="2665613"/>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09</a:t>
              </a:r>
            </a:p>
          </p:txBody>
        </p:sp>
        <p:sp>
          <p:nvSpPr>
            <p:cNvPr id="85" name="TextBox 84">
              <a:extLst>
                <a:ext uri="{FF2B5EF4-FFF2-40B4-BE49-F238E27FC236}">
                  <a16:creationId xmlns:a16="http://schemas.microsoft.com/office/drawing/2014/main" id="{FC0FD354-E7D7-3E1E-A228-8C1479B50F8D}"/>
                </a:ext>
              </a:extLst>
            </p:cNvPr>
            <p:cNvSpPr txBox="1"/>
            <p:nvPr/>
          </p:nvSpPr>
          <p:spPr>
            <a:xfrm>
              <a:off x="2094872" y="2363587"/>
              <a:ext cx="491754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Ability to pass wealth to the next generation without triggering taxes</a:t>
              </a:r>
            </a:p>
          </p:txBody>
        </p:sp>
      </p:grpSp>
      <p:grpSp>
        <p:nvGrpSpPr>
          <p:cNvPr id="81" name="Group 80">
            <a:extLst>
              <a:ext uri="{FF2B5EF4-FFF2-40B4-BE49-F238E27FC236}">
                <a16:creationId xmlns:a16="http://schemas.microsoft.com/office/drawing/2014/main" id="{B8132426-EA65-11DA-5A24-A802707526D3}"/>
              </a:ext>
            </a:extLst>
          </p:cNvPr>
          <p:cNvGrpSpPr/>
          <p:nvPr/>
        </p:nvGrpSpPr>
        <p:grpSpPr>
          <a:xfrm>
            <a:off x="14654930" y="6549585"/>
            <a:ext cx="6613839" cy="1970283"/>
            <a:chOff x="1192887" y="2363587"/>
            <a:chExt cx="6613839" cy="1970283"/>
          </a:xfrm>
        </p:grpSpPr>
        <p:sp>
          <p:nvSpPr>
            <p:cNvPr id="82" name="TextBox 81">
              <a:extLst>
                <a:ext uri="{FF2B5EF4-FFF2-40B4-BE49-F238E27FC236}">
                  <a16:creationId xmlns:a16="http://schemas.microsoft.com/office/drawing/2014/main" id="{ED74711C-53FA-A5BA-C388-D2ADDF325B31}"/>
                </a:ext>
              </a:extLst>
            </p:cNvPr>
            <p:cNvSpPr txBox="1"/>
            <p:nvPr/>
          </p:nvSpPr>
          <p:spPr>
            <a:xfrm>
              <a:off x="1192887" y="2665613"/>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10</a:t>
              </a:r>
            </a:p>
          </p:txBody>
        </p:sp>
        <p:sp>
          <p:nvSpPr>
            <p:cNvPr id="83" name="TextBox 82">
              <a:extLst>
                <a:ext uri="{FF2B5EF4-FFF2-40B4-BE49-F238E27FC236}">
                  <a16:creationId xmlns:a16="http://schemas.microsoft.com/office/drawing/2014/main" id="{3D8F073B-6552-9A45-2C8E-5AAA374EF197}"/>
                </a:ext>
              </a:extLst>
            </p:cNvPr>
            <p:cNvSpPr txBox="1"/>
            <p:nvPr/>
          </p:nvSpPr>
          <p:spPr>
            <a:xfrm>
              <a:off x="2094871" y="2363587"/>
              <a:ext cx="5711855" cy="197028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Higher Annual Tax Deductible Deductions (compared to RRSP)</a:t>
              </a:r>
            </a:p>
          </p:txBody>
        </p:sp>
      </p:grpSp>
      <p:grpSp>
        <p:nvGrpSpPr>
          <p:cNvPr id="87" name="Group 86">
            <a:extLst>
              <a:ext uri="{FF2B5EF4-FFF2-40B4-BE49-F238E27FC236}">
                <a16:creationId xmlns:a16="http://schemas.microsoft.com/office/drawing/2014/main" id="{B684295B-E8EE-3FAB-1CF7-CD039ACE0B4F}"/>
              </a:ext>
            </a:extLst>
          </p:cNvPr>
          <p:cNvGrpSpPr/>
          <p:nvPr/>
        </p:nvGrpSpPr>
        <p:grpSpPr>
          <a:xfrm>
            <a:off x="1069512" y="10380425"/>
            <a:ext cx="5819532" cy="1323952"/>
            <a:chOff x="1192887" y="2363587"/>
            <a:chExt cx="5819532" cy="1323952"/>
          </a:xfrm>
        </p:grpSpPr>
        <p:sp>
          <p:nvSpPr>
            <p:cNvPr id="91" name="TextBox 90">
              <a:extLst>
                <a:ext uri="{FF2B5EF4-FFF2-40B4-BE49-F238E27FC236}">
                  <a16:creationId xmlns:a16="http://schemas.microsoft.com/office/drawing/2014/main" id="{D0A51122-6087-E487-7E83-E8ADE23FF1B9}"/>
                </a:ext>
              </a:extLst>
            </p:cNvPr>
            <p:cNvSpPr txBox="1"/>
            <p:nvPr/>
          </p:nvSpPr>
          <p:spPr>
            <a:xfrm>
              <a:off x="1192887" y="2665613"/>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11</a:t>
              </a:r>
            </a:p>
          </p:txBody>
        </p:sp>
        <p:sp>
          <p:nvSpPr>
            <p:cNvPr id="92" name="TextBox 91">
              <a:extLst>
                <a:ext uri="{FF2B5EF4-FFF2-40B4-BE49-F238E27FC236}">
                  <a16:creationId xmlns:a16="http://schemas.microsoft.com/office/drawing/2014/main" id="{4628CE25-C324-4C3E-DE15-AC54BD6CCCBF}"/>
                </a:ext>
              </a:extLst>
            </p:cNvPr>
            <p:cNvSpPr txBox="1"/>
            <p:nvPr/>
          </p:nvSpPr>
          <p:spPr>
            <a:xfrm>
              <a:off x="2094872" y="2363587"/>
              <a:ext cx="4917547" cy="13239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Fiduciary Oversight (Pension Committee)</a:t>
              </a:r>
            </a:p>
          </p:txBody>
        </p:sp>
      </p:grpSp>
      <p:grpSp>
        <p:nvGrpSpPr>
          <p:cNvPr id="88" name="Group 87">
            <a:extLst>
              <a:ext uri="{FF2B5EF4-FFF2-40B4-BE49-F238E27FC236}">
                <a16:creationId xmlns:a16="http://schemas.microsoft.com/office/drawing/2014/main" id="{A863A009-9A0C-21E0-D815-97AD19C6DB79}"/>
              </a:ext>
            </a:extLst>
          </p:cNvPr>
          <p:cNvGrpSpPr/>
          <p:nvPr/>
        </p:nvGrpSpPr>
        <p:grpSpPr>
          <a:xfrm>
            <a:off x="13074060" y="10359285"/>
            <a:ext cx="6226571" cy="1323952"/>
            <a:chOff x="1128930" y="2363587"/>
            <a:chExt cx="6677796" cy="1323952"/>
          </a:xfrm>
        </p:grpSpPr>
        <p:sp>
          <p:nvSpPr>
            <p:cNvPr id="89" name="TextBox 88">
              <a:extLst>
                <a:ext uri="{FF2B5EF4-FFF2-40B4-BE49-F238E27FC236}">
                  <a16:creationId xmlns:a16="http://schemas.microsoft.com/office/drawing/2014/main" id="{8E28350D-CCBC-AB93-BD0A-D2C89B0BBB5B}"/>
                </a:ext>
              </a:extLst>
            </p:cNvPr>
            <p:cNvSpPr txBox="1"/>
            <p:nvPr/>
          </p:nvSpPr>
          <p:spPr>
            <a:xfrm>
              <a:off x="1128930" y="2665613"/>
              <a:ext cx="878219" cy="67762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Poppins" panose="00000500000000000000" pitchFamily="2" charset="0"/>
                  <a:ea typeface="Open Sans" panose="020B0606030504020204" pitchFamily="34" charset="0"/>
                  <a:cs typeface="Poppins" panose="00000500000000000000" pitchFamily="2" charset="0"/>
                </a:rPr>
                <a:t>12</a:t>
              </a:r>
            </a:p>
          </p:txBody>
        </p:sp>
        <p:sp>
          <p:nvSpPr>
            <p:cNvPr id="90" name="TextBox 89">
              <a:extLst>
                <a:ext uri="{FF2B5EF4-FFF2-40B4-BE49-F238E27FC236}">
                  <a16:creationId xmlns:a16="http://schemas.microsoft.com/office/drawing/2014/main" id="{71BE8476-A49E-9CAF-EF3E-A22CB5DC74B5}"/>
                </a:ext>
              </a:extLst>
            </p:cNvPr>
            <p:cNvSpPr txBox="1"/>
            <p:nvPr/>
          </p:nvSpPr>
          <p:spPr>
            <a:xfrm>
              <a:off x="2094871" y="2363587"/>
              <a:ext cx="5711855" cy="13239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Terminal Funding</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Light" panose="00000400000000000000" pitchFamily="2" charset="0"/>
                  <a:ea typeface="Open Sans" panose="020B0606030504020204" pitchFamily="34" charset="0"/>
                  <a:cs typeface="Poppins Light" panose="00000400000000000000" pitchFamily="2" charset="0"/>
                </a:rPr>
                <a:t>Funding Flexibility</a:t>
              </a:r>
            </a:p>
          </p:txBody>
        </p:sp>
      </p:grpSp>
    </p:spTree>
    <p:extLst>
      <p:ext uri="{BB962C8B-B14F-4D97-AF65-F5344CB8AC3E}">
        <p14:creationId xmlns:p14="http://schemas.microsoft.com/office/powerpoint/2010/main" val="3024319834"/>
      </p:ext>
    </p:extLst>
  </p:cSld>
  <p:clrMapOvr>
    <a:masterClrMapping/>
  </p:clrMapOvr>
  <p:transition spd="slow" advClick="0" advTm="1000">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56A4F0-C740-45E7-87BF-AD5C7B4A0FB2}"/>
              </a:ext>
            </a:extLst>
          </p:cNvPr>
          <p:cNvSpPr txBox="1"/>
          <p:nvPr/>
        </p:nvSpPr>
        <p:spPr>
          <a:xfrm>
            <a:off x="1237615" y="2611294"/>
            <a:ext cx="9969497" cy="1200329"/>
          </a:xfrm>
          <a:prstGeom prst="rect">
            <a:avLst/>
          </a:prstGeom>
          <a:noFill/>
        </p:spPr>
        <p:txBody>
          <a:bodyPr wrap="square" rtlCol="0">
            <a:spAutoFit/>
          </a:bodyPr>
          <a:lstStyle>
            <a:defPPr>
              <a:defRPr lang="en-US"/>
            </a:defPPr>
            <a:lvl1pPr>
              <a:defRPr sz="5600" b="1" spc="-150">
                <a:solidFill>
                  <a:srgbClr val="072A49"/>
                </a:solidFill>
                <a:latin typeface="Inter" panose="020B0502030000000004" pitchFamily="34" charset="0"/>
                <a:ea typeface="Inter" panose="020B0502030000000004" pitchFamily="34" charset="0"/>
                <a:cs typeface="Open Sans" panose="020B0606030504020204" pitchFamily="34" charset="0"/>
              </a:defRPr>
            </a:lvl1pPr>
          </a:lstStyle>
          <a:p>
            <a:r>
              <a:rPr lang="en-US" sz="7200" b="0" dirty="0">
                <a:solidFill>
                  <a:schemeClr val="tx2"/>
                </a:solidFill>
                <a:latin typeface="Poppins SemiBold" panose="00000700000000000000" pitchFamily="2" charset="0"/>
                <a:cs typeface="Poppins SemiBold" panose="00000700000000000000" pitchFamily="2" charset="0"/>
              </a:rPr>
              <a:t>Next Steps:</a:t>
            </a:r>
          </a:p>
        </p:txBody>
      </p:sp>
      <p:sp>
        <p:nvSpPr>
          <p:cNvPr id="8" name="TextBox 7">
            <a:extLst>
              <a:ext uri="{FF2B5EF4-FFF2-40B4-BE49-F238E27FC236}">
                <a16:creationId xmlns:a16="http://schemas.microsoft.com/office/drawing/2014/main" id="{07FE5B9A-A430-476C-897D-DCD68B17BF03}"/>
              </a:ext>
            </a:extLst>
          </p:cNvPr>
          <p:cNvSpPr txBox="1"/>
          <p:nvPr/>
        </p:nvSpPr>
        <p:spPr>
          <a:xfrm>
            <a:off x="1235340" y="4859202"/>
            <a:ext cx="9969497" cy="8202758"/>
          </a:xfrm>
          <a:prstGeom prst="rect">
            <a:avLst/>
          </a:prstGeom>
          <a:noFill/>
        </p:spPr>
        <p:txBody>
          <a:bodyPr wrap="square" rtlCol="0">
            <a:spAutoFit/>
          </a:bodyPr>
          <a:lstStyle/>
          <a:p>
            <a:pPr>
              <a:lnSpc>
                <a:spcPct val="150000"/>
              </a:lnSpc>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Request an Illustration for a real or hypothetical example</a:t>
            </a:r>
          </a:p>
          <a:p>
            <a:pPr>
              <a:lnSpc>
                <a:spcPct val="150000"/>
              </a:lnSpc>
            </a:pPr>
            <a:r>
              <a:rPr lang="en-CA" sz="1800" u="sng" dirty="0">
                <a:solidFill>
                  <a:srgbClr val="0000FF"/>
                </a:solidFill>
                <a:effectLst/>
                <a:latin typeface="Poppins" panose="00000500000000000000" pitchFamily="2" charset="0"/>
                <a:ea typeface="Calibri" panose="020F0502020204030204" pitchFamily="34" charset="0"/>
                <a:cs typeface="Poppins" panose="00000500000000000000" pitchFamily="2" charset="0"/>
                <a:hlinkClick r:id="rId2"/>
              </a:rPr>
              <a:t>Get Started - INTEGRIS (integris-mgt.com)</a:t>
            </a:r>
            <a:r>
              <a:rPr lang="en-CA" sz="1800" dirty="0">
                <a:effectLst/>
                <a:latin typeface="Poppins" panose="00000500000000000000" pitchFamily="2" charset="0"/>
                <a:ea typeface="Calibri" panose="020F0502020204030204" pitchFamily="34" charset="0"/>
                <a:cs typeface="Poppins" panose="00000500000000000000" pitchFamily="2" charset="0"/>
              </a:rPr>
              <a:t> / </a:t>
            </a:r>
            <a:r>
              <a:rPr lang="en-CA" sz="1800" u="sng" dirty="0" err="1">
                <a:solidFill>
                  <a:srgbClr val="0000FF"/>
                </a:solidFill>
                <a:effectLst/>
                <a:latin typeface="Poppins" panose="00000500000000000000" pitchFamily="2" charset="0"/>
                <a:ea typeface="Calibri" panose="020F0502020204030204" pitchFamily="34" charset="0"/>
                <a:cs typeface="Poppins" panose="00000500000000000000" pitchFamily="2" charset="0"/>
                <a:hlinkClick r:id="rId3"/>
              </a:rPr>
              <a:t>Démarrez</a:t>
            </a:r>
            <a:r>
              <a:rPr lang="en-CA" sz="1800" u="sng" dirty="0">
                <a:solidFill>
                  <a:srgbClr val="0000FF"/>
                </a:solidFill>
                <a:effectLst/>
                <a:latin typeface="Poppins" panose="00000500000000000000" pitchFamily="2" charset="0"/>
                <a:ea typeface="Calibri" panose="020F0502020204030204" pitchFamily="34" charset="0"/>
                <a:cs typeface="Poppins" panose="00000500000000000000" pitchFamily="2" charset="0"/>
                <a:hlinkClick r:id="rId3"/>
              </a:rPr>
              <a:t> - INTEGRIS (integris-mgt.com)</a:t>
            </a:r>
            <a:r>
              <a:rPr lang="en-CA" sz="1800" dirty="0">
                <a:effectLst/>
                <a:latin typeface="Poppins" panose="00000500000000000000" pitchFamily="2" charset="0"/>
                <a:ea typeface="Calibri" panose="020F0502020204030204" pitchFamily="34" charset="0"/>
                <a:cs typeface="Poppins" panose="00000500000000000000" pitchFamily="2" charset="0"/>
              </a:rPr>
              <a:t> </a:t>
            </a:r>
          </a:p>
          <a:p>
            <a:pPr>
              <a:lnSpc>
                <a:spcPct val="150000"/>
              </a:lnSpc>
            </a:pPr>
            <a:endPar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endParaRPr>
          </a:p>
          <a:p>
            <a:pPr>
              <a:lnSpc>
                <a:spcPct val="150000"/>
              </a:lnSpc>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Information required:</a:t>
            </a:r>
          </a:p>
          <a:p>
            <a:pPr lvl="1">
              <a:lnSpc>
                <a:spcPct val="150000"/>
              </a:lnSpc>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Date of birth and province of business operations</a:t>
            </a:r>
          </a:p>
          <a:p>
            <a:pPr lvl="1">
              <a:lnSpc>
                <a:spcPct val="150000"/>
              </a:lnSpc>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Current statement balances for RRSP/LIRA/LRSP</a:t>
            </a:r>
          </a:p>
          <a:p>
            <a:pPr lvl="1">
              <a:lnSpc>
                <a:spcPct val="150000"/>
              </a:lnSpc>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Unused RRSP room (2022 NOA)</a:t>
            </a:r>
          </a:p>
          <a:p>
            <a:pPr lvl="1">
              <a:lnSpc>
                <a:spcPct val="150000"/>
              </a:lnSpc>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T4 amount for the current year (2023)</a:t>
            </a:r>
          </a:p>
          <a:p>
            <a:pPr lvl="1">
              <a:lnSpc>
                <a:spcPct val="150000"/>
              </a:lnSpc>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T4 amount for each year buying back (max 1991, T4s from the sponsor only)</a:t>
            </a:r>
          </a:p>
          <a:p>
            <a:pPr lvl="1">
              <a:lnSpc>
                <a:spcPct val="150000"/>
              </a:lnSpc>
            </a:pPr>
            <a:r>
              <a:rPr lang="en-US"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rPr>
              <a:t>Name, date of incorporation and employment start date</a:t>
            </a:r>
          </a:p>
        </p:txBody>
      </p:sp>
      <p:pic>
        <p:nvPicPr>
          <p:cNvPr id="3" name="Picture Placeholder 2">
            <a:extLst>
              <a:ext uri="{FF2B5EF4-FFF2-40B4-BE49-F238E27FC236}">
                <a16:creationId xmlns:a16="http://schemas.microsoft.com/office/drawing/2014/main" id="{7857702F-6D5E-C445-BB3B-D2515BEC0FE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3585" r="23585"/>
          <a:stretch>
            <a:fillRect/>
          </a:stretch>
        </p:blipFill>
        <p:spPr>
          <a:xfrm>
            <a:off x="16478250" y="1955800"/>
            <a:ext cx="7113588" cy="7573963"/>
          </a:xfrm>
        </p:spPr>
      </p:pic>
      <p:pic>
        <p:nvPicPr>
          <p:cNvPr id="11" name="Picture Placeholder 10">
            <a:extLst>
              <a:ext uri="{FF2B5EF4-FFF2-40B4-BE49-F238E27FC236}">
                <a16:creationId xmlns:a16="http://schemas.microsoft.com/office/drawing/2014/main" id="{BCDEA845-5930-BD5F-F546-092E7ACB4425}"/>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3295" b="13295"/>
          <a:stretch>
            <a:fillRect/>
          </a:stretch>
        </p:blipFill>
        <p:spPr>
          <a:xfrm>
            <a:off x="11990388" y="5953125"/>
            <a:ext cx="5591175" cy="5400675"/>
          </a:xfrm>
        </p:spPr>
      </p:pic>
      <p:sp>
        <p:nvSpPr>
          <p:cNvPr id="13" name="Rectangle 12">
            <a:extLst>
              <a:ext uri="{FF2B5EF4-FFF2-40B4-BE49-F238E27FC236}">
                <a16:creationId xmlns:a16="http://schemas.microsoft.com/office/drawing/2014/main" id="{91CD34AC-C037-1176-EB70-D4D781318808}"/>
              </a:ext>
            </a:extLst>
          </p:cNvPr>
          <p:cNvSpPr/>
          <p:nvPr/>
        </p:nvSpPr>
        <p:spPr>
          <a:xfrm>
            <a:off x="0" y="65553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12694EF-02A9-87EA-670B-03233489E818}"/>
              </a:ext>
            </a:extLst>
          </p:cNvPr>
          <p:cNvCxnSpPr/>
          <p:nvPr/>
        </p:nvCxnSpPr>
        <p:spPr>
          <a:xfrm>
            <a:off x="1316275" y="4276803"/>
            <a:ext cx="19529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E5CDA41-822C-B368-7167-EB9A91C264A6}"/>
              </a:ext>
            </a:extLst>
          </p:cNvPr>
          <p:cNvSpPr/>
          <p:nvPr/>
        </p:nvSpPr>
        <p:spPr>
          <a:xfrm>
            <a:off x="-836887" y="12389020"/>
            <a:ext cx="1991360" cy="19913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763344-5EC7-1F47-CFC7-94FB58B28D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16884" y="10247352"/>
            <a:ext cx="3809524" cy="1231746"/>
          </a:xfrm>
          <a:prstGeom prst="rect">
            <a:avLst/>
          </a:prstGeom>
        </p:spPr>
      </p:pic>
      <p:pic>
        <p:nvPicPr>
          <p:cNvPr id="4" name="Picture 3">
            <a:extLst>
              <a:ext uri="{FF2B5EF4-FFF2-40B4-BE49-F238E27FC236}">
                <a16:creationId xmlns:a16="http://schemas.microsoft.com/office/drawing/2014/main" id="{6329FD56-54C7-BD83-44A3-CA3494095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86406" y="6553200"/>
            <a:ext cx="609600" cy="609600"/>
          </a:xfrm>
          <a:prstGeom prst="rect">
            <a:avLst/>
          </a:prstGeom>
        </p:spPr>
      </p:pic>
      <p:pic>
        <p:nvPicPr>
          <p:cNvPr id="6" name="Picture 5">
            <a:extLst>
              <a:ext uri="{FF2B5EF4-FFF2-40B4-BE49-F238E27FC236}">
                <a16:creationId xmlns:a16="http://schemas.microsoft.com/office/drawing/2014/main" id="{D215A6F1-6ED4-63D5-767C-401298F7DB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86406" y="6553200"/>
            <a:ext cx="609600" cy="609600"/>
          </a:xfrm>
          <a:prstGeom prst="rect">
            <a:avLst/>
          </a:prstGeom>
        </p:spPr>
      </p:pic>
      <p:pic>
        <p:nvPicPr>
          <p:cNvPr id="16" name="Picture 15">
            <a:extLst>
              <a:ext uri="{FF2B5EF4-FFF2-40B4-BE49-F238E27FC236}">
                <a16:creationId xmlns:a16="http://schemas.microsoft.com/office/drawing/2014/main" id="{D4B9CC3C-43FD-77F0-8208-AE64C1003D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829" y="6370956"/>
            <a:ext cx="263308" cy="263308"/>
          </a:xfrm>
          <a:prstGeom prst="rect">
            <a:avLst/>
          </a:prstGeom>
        </p:spPr>
      </p:pic>
      <p:pic>
        <p:nvPicPr>
          <p:cNvPr id="18" name="Picture 17">
            <a:extLst>
              <a:ext uri="{FF2B5EF4-FFF2-40B4-BE49-F238E27FC236}">
                <a16:creationId xmlns:a16="http://schemas.microsoft.com/office/drawing/2014/main" id="{3E57359C-B481-3DA3-F29E-BD14B58B1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86406" y="6553200"/>
            <a:ext cx="609600" cy="609600"/>
          </a:xfrm>
          <a:prstGeom prst="rect">
            <a:avLst/>
          </a:prstGeom>
        </p:spPr>
      </p:pic>
      <p:pic>
        <p:nvPicPr>
          <p:cNvPr id="20" name="Picture 19">
            <a:extLst>
              <a:ext uri="{FF2B5EF4-FFF2-40B4-BE49-F238E27FC236}">
                <a16:creationId xmlns:a16="http://schemas.microsoft.com/office/drawing/2014/main" id="{7E7A48CD-0A0C-8B9A-E0AC-E1DD1A9F13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829" y="5099403"/>
            <a:ext cx="335819" cy="335819"/>
          </a:xfrm>
          <a:prstGeom prst="rect">
            <a:avLst/>
          </a:prstGeom>
        </p:spPr>
      </p:pic>
      <p:pic>
        <p:nvPicPr>
          <p:cNvPr id="22" name="Picture 21">
            <a:extLst>
              <a:ext uri="{FF2B5EF4-FFF2-40B4-BE49-F238E27FC236}">
                <a16:creationId xmlns:a16="http://schemas.microsoft.com/office/drawing/2014/main" id="{3D406054-E3B5-C605-C459-A5B9841E73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772" y="8097003"/>
            <a:ext cx="363898" cy="363898"/>
          </a:xfrm>
          <a:prstGeom prst="rect">
            <a:avLst/>
          </a:prstGeom>
        </p:spPr>
      </p:pic>
      <p:pic>
        <p:nvPicPr>
          <p:cNvPr id="23" name="Picture 22">
            <a:extLst>
              <a:ext uri="{FF2B5EF4-FFF2-40B4-BE49-F238E27FC236}">
                <a16:creationId xmlns:a16="http://schemas.microsoft.com/office/drawing/2014/main" id="{DD228A49-C522-E198-8909-C2F1D868E4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6894" y="8739433"/>
            <a:ext cx="363898" cy="363898"/>
          </a:xfrm>
          <a:prstGeom prst="rect">
            <a:avLst/>
          </a:prstGeom>
        </p:spPr>
      </p:pic>
      <p:pic>
        <p:nvPicPr>
          <p:cNvPr id="24" name="Picture 23">
            <a:extLst>
              <a:ext uri="{FF2B5EF4-FFF2-40B4-BE49-F238E27FC236}">
                <a16:creationId xmlns:a16="http://schemas.microsoft.com/office/drawing/2014/main" id="{7BAC2C60-DDFC-DF8A-9E94-DD0B70845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6044" y="9396479"/>
            <a:ext cx="363898" cy="363898"/>
          </a:xfrm>
          <a:prstGeom prst="rect">
            <a:avLst/>
          </a:prstGeom>
        </p:spPr>
      </p:pic>
      <p:pic>
        <p:nvPicPr>
          <p:cNvPr id="25" name="Picture 24">
            <a:extLst>
              <a:ext uri="{FF2B5EF4-FFF2-40B4-BE49-F238E27FC236}">
                <a16:creationId xmlns:a16="http://schemas.microsoft.com/office/drawing/2014/main" id="{9DE541D1-AF1E-E2EE-7A62-EEEC678265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2807" y="10060169"/>
            <a:ext cx="363898" cy="363898"/>
          </a:xfrm>
          <a:prstGeom prst="rect">
            <a:avLst/>
          </a:prstGeom>
        </p:spPr>
      </p:pic>
      <p:pic>
        <p:nvPicPr>
          <p:cNvPr id="26" name="Picture 25">
            <a:extLst>
              <a:ext uri="{FF2B5EF4-FFF2-40B4-BE49-F238E27FC236}">
                <a16:creationId xmlns:a16="http://schemas.microsoft.com/office/drawing/2014/main" id="{B0BADCB2-7E8F-AA32-8E65-E4D8AB04A0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2807" y="10674006"/>
            <a:ext cx="363898" cy="363898"/>
          </a:xfrm>
          <a:prstGeom prst="rect">
            <a:avLst/>
          </a:prstGeom>
        </p:spPr>
      </p:pic>
      <p:pic>
        <p:nvPicPr>
          <p:cNvPr id="27" name="Picture 26">
            <a:extLst>
              <a:ext uri="{FF2B5EF4-FFF2-40B4-BE49-F238E27FC236}">
                <a16:creationId xmlns:a16="http://schemas.microsoft.com/office/drawing/2014/main" id="{F199E450-2305-3187-1F99-7E24D7892D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2807" y="11915569"/>
            <a:ext cx="363898" cy="363898"/>
          </a:xfrm>
          <a:prstGeom prst="rect">
            <a:avLst/>
          </a:prstGeom>
        </p:spPr>
      </p:pic>
    </p:spTree>
    <p:extLst>
      <p:ext uri="{BB962C8B-B14F-4D97-AF65-F5344CB8AC3E}">
        <p14:creationId xmlns:p14="http://schemas.microsoft.com/office/powerpoint/2010/main" val="589846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4038E1B8-DC6A-4898-A7B3-F1F030B0C4CE}"/>
              </a:ext>
            </a:extLst>
          </p:cNvPr>
          <p:cNvCxnSpPr>
            <a:cxnSpLocks/>
          </p:cNvCxnSpPr>
          <p:nvPr/>
        </p:nvCxnSpPr>
        <p:spPr>
          <a:xfrm>
            <a:off x="13614925" y="-2389256"/>
            <a:ext cx="14622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Content Placeholder 7" descr="Graphical user interface, application&#10;&#10;Description automatically generated">
            <a:extLst>
              <a:ext uri="{FF2B5EF4-FFF2-40B4-BE49-F238E27FC236}">
                <a16:creationId xmlns:a16="http://schemas.microsoft.com/office/drawing/2014/main" id="{CF2D08EA-E662-47EF-ADD5-3B26E8764655}"/>
              </a:ext>
            </a:extLst>
          </p:cNvPr>
          <p:cNvPicPr>
            <a:picLocks noChangeAspect="1"/>
          </p:cNvPicPr>
          <p:nvPr/>
        </p:nvPicPr>
        <p:blipFill rotWithShape="1">
          <a:blip r:embed="rId2"/>
          <a:srcRect b="2549"/>
          <a:stretch/>
        </p:blipFill>
        <p:spPr>
          <a:xfrm>
            <a:off x="2797472" y="3065695"/>
            <a:ext cx="19168447" cy="9987705"/>
          </a:xfrm>
          <a:prstGeom prst="rect">
            <a:avLst/>
          </a:prstGeom>
        </p:spPr>
      </p:pic>
      <p:sp>
        <p:nvSpPr>
          <p:cNvPr id="74" name="TextBox 73">
            <a:extLst>
              <a:ext uri="{FF2B5EF4-FFF2-40B4-BE49-F238E27FC236}">
                <a16:creationId xmlns:a16="http://schemas.microsoft.com/office/drawing/2014/main" id="{9EE8DD7F-6F27-4DB0-21B9-61CE136E67ED}"/>
              </a:ext>
            </a:extLst>
          </p:cNvPr>
          <p:cNvSpPr txBox="1"/>
          <p:nvPr/>
        </p:nvSpPr>
        <p:spPr>
          <a:xfrm>
            <a:off x="3500895" y="1219147"/>
            <a:ext cx="17380621" cy="861774"/>
          </a:xfrm>
          <a:prstGeom prst="rect">
            <a:avLst/>
          </a:prstGeom>
          <a:noFill/>
        </p:spPr>
        <p:txBody>
          <a:bodyPr wrap="square" rtlCol="0">
            <a:spAutoFit/>
          </a:bodyPr>
          <a:lstStyle/>
          <a:p>
            <a:pPr algn="ctr"/>
            <a:r>
              <a:rPr lang="en-US" sz="5000" dirty="0">
                <a:solidFill>
                  <a:schemeClr val="tx2"/>
                </a:solidFill>
                <a:latin typeface="Poppins SemiBold" panose="00000700000000000000" pitchFamily="2" charset="0"/>
                <a:cs typeface="Poppins SemiBold" panose="00000700000000000000" pitchFamily="2" charset="0"/>
              </a:rPr>
              <a:t>Request an illustration on the website</a:t>
            </a:r>
            <a:endParaRPr lang="en-PK" sz="5000" dirty="0">
              <a:solidFill>
                <a:schemeClr val="tx2"/>
              </a:solidFill>
              <a:latin typeface="Poppins SemiBold" panose="00000700000000000000" pitchFamily="2" charset="0"/>
              <a:cs typeface="Poppins SemiBold" panose="00000700000000000000" pitchFamily="2" charset="0"/>
            </a:endParaRPr>
          </a:p>
        </p:txBody>
      </p:sp>
      <p:sp>
        <p:nvSpPr>
          <p:cNvPr id="75" name="Rectangle 74">
            <a:extLst>
              <a:ext uri="{FF2B5EF4-FFF2-40B4-BE49-F238E27FC236}">
                <a16:creationId xmlns:a16="http://schemas.microsoft.com/office/drawing/2014/main" id="{3A5F6048-3CA4-F9FB-02EF-459DC5E1E228}"/>
              </a:ext>
            </a:extLst>
          </p:cNvPr>
          <p:cNvSpPr/>
          <p:nvPr/>
        </p:nvSpPr>
        <p:spPr>
          <a:xfrm>
            <a:off x="0" y="65553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4094C54B-7E62-609B-AA22-F20EF1D378D5}"/>
              </a:ext>
            </a:extLst>
          </p:cNvPr>
          <p:cNvCxnSpPr/>
          <p:nvPr/>
        </p:nvCxnSpPr>
        <p:spPr>
          <a:xfrm>
            <a:off x="11214720" y="2529283"/>
            <a:ext cx="19529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A01E0FCC-67AA-FC4D-63A2-CFF671F32161}"/>
              </a:ext>
            </a:extLst>
          </p:cNvPr>
          <p:cNvSpPr/>
          <p:nvPr/>
        </p:nvSpPr>
        <p:spPr>
          <a:xfrm>
            <a:off x="23004416" y="-865601"/>
            <a:ext cx="1991360" cy="19913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498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5EFE13-B597-46D7-88B5-82D2A2B0C25C}"/>
              </a:ext>
            </a:extLst>
          </p:cNvPr>
          <p:cNvSpPr/>
          <p:nvPr/>
        </p:nvSpPr>
        <p:spPr>
          <a:xfrm>
            <a:off x="-1" y="447"/>
            <a:ext cx="24382413" cy="13715107"/>
          </a:xfrm>
          <a:prstGeom prst="rect">
            <a:avLst/>
          </a:prstGeom>
          <a:solidFill>
            <a:srgbClr val="F8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3600"/>
          </a:p>
        </p:txBody>
      </p:sp>
      <p:sp>
        <p:nvSpPr>
          <p:cNvPr id="4" name="Rectangle 3">
            <a:extLst>
              <a:ext uri="{FF2B5EF4-FFF2-40B4-BE49-F238E27FC236}">
                <a16:creationId xmlns:a16="http://schemas.microsoft.com/office/drawing/2014/main" id="{BF4C9D84-8EE0-A358-BE35-2D084B8C1D7C}"/>
              </a:ext>
            </a:extLst>
          </p:cNvPr>
          <p:cNvSpPr/>
          <p:nvPr/>
        </p:nvSpPr>
        <p:spPr>
          <a:xfrm>
            <a:off x="14344489" y="-44690"/>
            <a:ext cx="10112838" cy="137606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Placeholder 60">
            <a:extLst>
              <a:ext uri="{FF2B5EF4-FFF2-40B4-BE49-F238E27FC236}">
                <a16:creationId xmlns:a16="http://schemas.microsoft.com/office/drawing/2014/main" id="{B3D407A5-F1FF-42A6-B51F-E124EA95FBE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784" r="12784"/>
          <a:stretch>
            <a:fillRect/>
          </a:stretch>
        </p:blipFill>
        <p:spPr>
          <a:xfrm>
            <a:off x="12190413" y="2670175"/>
            <a:ext cx="12192000" cy="11045825"/>
          </a:xfrm>
        </p:spPr>
      </p:pic>
      <p:sp>
        <p:nvSpPr>
          <p:cNvPr id="39944" name="Title 57">
            <a:extLst>
              <a:ext uri="{FF2B5EF4-FFF2-40B4-BE49-F238E27FC236}">
                <a16:creationId xmlns:a16="http://schemas.microsoft.com/office/drawing/2014/main" id="{68B3FB7A-6905-4D49-93ED-EEDB985A5E49}"/>
              </a:ext>
            </a:extLst>
          </p:cNvPr>
          <p:cNvSpPr>
            <a:spLocks noGrp="1" noChangeArrowheads="1"/>
          </p:cNvSpPr>
          <p:nvPr>
            <p:ph type="title"/>
          </p:nvPr>
        </p:nvSpPr>
        <p:spPr>
          <a:xfrm>
            <a:off x="1299806" y="3011251"/>
            <a:ext cx="11744876" cy="1345111"/>
          </a:xfrm>
        </p:spPr>
        <p:txBody>
          <a:bodyPr/>
          <a:lstStyle/>
          <a:p>
            <a:r>
              <a:rPr lang="en-ID" altLang="en-PK" sz="8000" dirty="0">
                <a:solidFill>
                  <a:srgbClr val="212529"/>
                </a:solidFill>
                <a:latin typeface="Poppins SemiBold" panose="00000700000000000000" pitchFamily="2" charset="0"/>
                <a:cs typeface="Poppins SemiBold" panose="00000700000000000000" pitchFamily="2" charset="0"/>
              </a:rPr>
              <a:t>Today’s agenda:</a:t>
            </a:r>
          </a:p>
        </p:txBody>
      </p:sp>
      <p:sp>
        <p:nvSpPr>
          <p:cNvPr id="119" name="TextBox 118">
            <a:extLst>
              <a:ext uri="{FF2B5EF4-FFF2-40B4-BE49-F238E27FC236}">
                <a16:creationId xmlns:a16="http://schemas.microsoft.com/office/drawing/2014/main" id="{1CBBA926-F80A-4817-848F-2DA9588A79B0}"/>
              </a:ext>
            </a:extLst>
          </p:cNvPr>
          <p:cNvSpPr txBox="1"/>
          <p:nvPr/>
        </p:nvSpPr>
        <p:spPr>
          <a:xfrm>
            <a:off x="1299806" y="4953583"/>
            <a:ext cx="12191206" cy="4585871"/>
          </a:xfrm>
          <a:prstGeom prst="rect">
            <a:avLst/>
          </a:prstGeom>
          <a:noFill/>
        </p:spPr>
        <p:txBody>
          <a:bodyPr wrap="square" anchor="ctr">
            <a:spAutoFit/>
          </a:bodyPr>
          <a:lstStyle/>
          <a:p>
            <a:pPr marL="571500" indent="-571500">
              <a:lnSpc>
                <a:spcPct val="200000"/>
              </a:lnSpc>
              <a:buFont typeface="Arial" panose="020B0604020202020204" pitchFamily="34" charset="0"/>
              <a:buChar char="•"/>
            </a:pPr>
            <a:r>
              <a:rPr lang="en-CA" sz="3000" dirty="0">
                <a:solidFill>
                  <a:schemeClr val="tx2">
                    <a:lumMod val="75000"/>
                    <a:lumOff val="25000"/>
                  </a:schemeClr>
                </a:solidFill>
                <a:latin typeface="Poppins" panose="00000500000000000000" pitchFamily="2" charset="0"/>
                <a:cs typeface="Poppins" panose="00000500000000000000" pitchFamily="2" charset="0"/>
              </a:rPr>
              <a:t>Who is INTEGRIS and how can we work together?</a:t>
            </a:r>
          </a:p>
          <a:p>
            <a:pPr marL="571500" indent="-571500">
              <a:lnSpc>
                <a:spcPct val="200000"/>
              </a:lnSpc>
              <a:buFont typeface="Arial" panose="020B0604020202020204" pitchFamily="34" charset="0"/>
              <a:buChar char="•"/>
            </a:pPr>
            <a:r>
              <a:rPr lang="en-CA" sz="3000" dirty="0">
                <a:solidFill>
                  <a:schemeClr val="tx2">
                    <a:lumMod val="75000"/>
                    <a:lumOff val="25000"/>
                  </a:schemeClr>
                </a:solidFill>
                <a:latin typeface="Poppins" panose="00000500000000000000" pitchFamily="2" charset="0"/>
                <a:cs typeface="Poppins" panose="00000500000000000000" pitchFamily="2" charset="0"/>
              </a:rPr>
              <a:t>What is a Personal Pension Plan?</a:t>
            </a:r>
          </a:p>
          <a:p>
            <a:pPr marL="571500" indent="-571500">
              <a:lnSpc>
                <a:spcPct val="200000"/>
              </a:lnSpc>
              <a:buFont typeface="Arial" panose="020B0604020202020204" pitchFamily="34" charset="0"/>
              <a:buChar char="•"/>
            </a:pPr>
            <a:r>
              <a:rPr lang="en-CA" sz="3000" dirty="0">
                <a:solidFill>
                  <a:schemeClr val="tx2">
                    <a:lumMod val="75000"/>
                    <a:lumOff val="25000"/>
                  </a:schemeClr>
                </a:solidFill>
                <a:latin typeface="Poppins" panose="00000500000000000000" pitchFamily="2" charset="0"/>
                <a:cs typeface="Poppins" panose="00000500000000000000" pitchFamily="2" charset="0"/>
              </a:rPr>
              <a:t>Who is ideal client and when is best to start?</a:t>
            </a:r>
          </a:p>
          <a:p>
            <a:pPr marL="571500" indent="-571500">
              <a:lnSpc>
                <a:spcPct val="200000"/>
              </a:lnSpc>
              <a:buFont typeface="Arial" panose="020B0604020202020204" pitchFamily="34" charset="0"/>
              <a:buChar char="•"/>
            </a:pPr>
            <a:r>
              <a:rPr lang="en-CA" sz="3000" dirty="0">
                <a:solidFill>
                  <a:schemeClr val="tx2">
                    <a:lumMod val="75000"/>
                    <a:lumOff val="25000"/>
                  </a:schemeClr>
                </a:solidFill>
                <a:latin typeface="Poppins" panose="00000500000000000000" pitchFamily="2" charset="0"/>
                <a:cs typeface="Poppins" panose="00000500000000000000" pitchFamily="2" charset="0"/>
              </a:rPr>
              <a:t>Legal Framework?  And why isn’t everyone doing it?</a:t>
            </a:r>
          </a:p>
          <a:p>
            <a:pPr marL="571500" indent="-571500">
              <a:lnSpc>
                <a:spcPct val="200000"/>
              </a:lnSpc>
              <a:buFont typeface="Arial" panose="020B0604020202020204" pitchFamily="34" charset="0"/>
              <a:buChar char="•"/>
            </a:pPr>
            <a:r>
              <a:rPr lang="en-CA" sz="3000" dirty="0">
                <a:solidFill>
                  <a:schemeClr val="tx2">
                    <a:lumMod val="75000"/>
                    <a:lumOff val="25000"/>
                  </a:schemeClr>
                </a:solidFill>
                <a:latin typeface="Poppins" panose="00000500000000000000" pitchFamily="2" charset="0"/>
                <a:cs typeface="Poppins" panose="00000500000000000000" pitchFamily="2" charset="0"/>
              </a:rPr>
              <a:t>Next Steps</a:t>
            </a:r>
          </a:p>
        </p:txBody>
      </p:sp>
      <p:pic>
        <p:nvPicPr>
          <p:cNvPr id="63" name="Picture 62">
            <a:extLst>
              <a:ext uri="{FF2B5EF4-FFF2-40B4-BE49-F238E27FC236}">
                <a16:creationId xmlns:a16="http://schemas.microsoft.com/office/drawing/2014/main" id="{57CA4487-FD78-42CB-8F1C-DC27EE816CD8}"/>
              </a:ext>
            </a:extLst>
          </p:cNvPr>
          <p:cNvPicPr>
            <a:picLocks noChangeAspect="1"/>
          </p:cNvPicPr>
          <p:nvPr/>
        </p:nvPicPr>
        <p:blipFill rotWithShape="1">
          <a:blip r:embed="rId3">
            <a:extLst>
              <a:ext uri="{28A0092B-C50C-407E-A947-70E740481C1C}">
                <a14:useLocalDpi xmlns:a14="http://schemas.microsoft.com/office/drawing/2010/main" val="0"/>
              </a:ext>
            </a:extLst>
          </a:blip>
          <a:srcRect l="2156" r="1115" b="11089"/>
          <a:stretch/>
        </p:blipFill>
        <p:spPr>
          <a:xfrm>
            <a:off x="14476800" y="-44690"/>
            <a:ext cx="9980527" cy="13760690"/>
          </a:xfrm>
          <a:prstGeom prst="rect">
            <a:avLst/>
          </a:prstGeom>
        </p:spPr>
      </p:pic>
      <p:sp>
        <p:nvSpPr>
          <p:cNvPr id="62" name="Rectangle 61">
            <a:extLst>
              <a:ext uri="{FF2B5EF4-FFF2-40B4-BE49-F238E27FC236}">
                <a16:creationId xmlns:a16="http://schemas.microsoft.com/office/drawing/2014/main" id="{22E41D86-C0FD-0952-0402-76B7F1500590}"/>
              </a:ext>
            </a:extLst>
          </p:cNvPr>
          <p:cNvSpPr/>
          <p:nvPr/>
        </p:nvSpPr>
        <p:spPr>
          <a:xfrm>
            <a:off x="-16553" y="517327"/>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8333B8B-28D3-06EA-8186-E06A154B92D5}"/>
              </a:ext>
            </a:extLst>
          </p:cNvPr>
          <p:cNvSpPr/>
          <p:nvPr/>
        </p:nvSpPr>
        <p:spPr>
          <a:xfrm>
            <a:off x="-692467" y="12441845"/>
            <a:ext cx="1991360" cy="19913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E2CB794-85C5-6CB3-F706-1499DB386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5596" y="12160509"/>
            <a:ext cx="3809524" cy="1231746"/>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ACADAE-8A38-A79B-DEB9-2CDE4037047E}"/>
              </a:ext>
            </a:extLst>
          </p:cNvPr>
          <p:cNvSpPr/>
          <p:nvPr/>
        </p:nvSpPr>
        <p:spPr>
          <a:xfrm>
            <a:off x="-1" y="447"/>
            <a:ext cx="24382413" cy="13715107"/>
          </a:xfrm>
          <a:prstGeom prst="rect">
            <a:avLst/>
          </a:prstGeom>
          <a:solidFill>
            <a:srgbClr val="F8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3600" dirty="0"/>
          </a:p>
        </p:txBody>
      </p:sp>
      <p:cxnSp>
        <p:nvCxnSpPr>
          <p:cNvPr id="39" name="Straight Connector 38">
            <a:extLst>
              <a:ext uri="{FF2B5EF4-FFF2-40B4-BE49-F238E27FC236}">
                <a16:creationId xmlns:a16="http://schemas.microsoft.com/office/drawing/2014/main" id="{4038E1B8-DC6A-4898-A7B3-F1F030B0C4CE}"/>
              </a:ext>
            </a:extLst>
          </p:cNvPr>
          <p:cNvCxnSpPr>
            <a:cxnSpLocks/>
          </p:cNvCxnSpPr>
          <p:nvPr/>
        </p:nvCxnSpPr>
        <p:spPr>
          <a:xfrm>
            <a:off x="13614925" y="-2389256"/>
            <a:ext cx="14622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A1487D0-E9C9-0D8F-33FC-6EE1DF51A686}"/>
              </a:ext>
            </a:extLst>
          </p:cNvPr>
          <p:cNvSpPr txBox="1"/>
          <p:nvPr/>
        </p:nvSpPr>
        <p:spPr>
          <a:xfrm>
            <a:off x="3500894" y="873707"/>
            <a:ext cx="17380621" cy="1200329"/>
          </a:xfrm>
          <a:prstGeom prst="rect">
            <a:avLst/>
          </a:prstGeom>
          <a:noFill/>
        </p:spPr>
        <p:txBody>
          <a:bodyPr wrap="square" rtlCol="0">
            <a:spAutoFit/>
          </a:bodyPr>
          <a:lstStyle/>
          <a:p>
            <a:pPr algn="ctr"/>
            <a:r>
              <a:rPr lang="en-US" sz="7200" dirty="0">
                <a:solidFill>
                  <a:schemeClr val="tx2"/>
                </a:solidFill>
                <a:latin typeface="Poppins SemiBold" panose="00000700000000000000" pitchFamily="2" charset="0"/>
                <a:cs typeface="Poppins SemiBold" panose="00000700000000000000" pitchFamily="2" charset="0"/>
              </a:rPr>
              <a:t>Q&amp;A??</a:t>
            </a:r>
            <a:endParaRPr lang="en-PK" sz="7200" dirty="0">
              <a:solidFill>
                <a:schemeClr val="tx2"/>
              </a:solidFill>
              <a:latin typeface="Poppins SemiBold" panose="00000700000000000000" pitchFamily="2" charset="0"/>
              <a:cs typeface="Poppins SemiBold" panose="00000700000000000000" pitchFamily="2" charset="0"/>
            </a:endParaRPr>
          </a:p>
        </p:txBody>
      </p:sp>
      <p:sp>
        <p:nvSpPr>
          <p:cNvPr id="75" name="Rectangle 74">
            <a:extLst>
              <a:ext uri="{FF2B5EF4-FFF2-40B4-BE49-F238E27FC236}">
                <a16:creationId xmlns:a16="http://schemas.microsoft.com/office/drawing/2014/main" id="{63BB9B9C-103F-1A6C-7912-904F841FC495}"/>
              </a:ext>
            </a:extLst>
          </p:cNvPr>
          <p:cNvSpPr/>
          <p:nvPr/>
        </p:nvSpPr>
        <p:spPr>
          <a:xfrm>
            <a:off x="0" y="65553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95280A0-C618-3C01-ED9C-0EF05B2D5470}"/>
              </a:ext>
            </a:extLst>
          </p:cNvPr>
          <p:cNvSpPr/>
          <p:nvPr/>
        </p:nvSpPr>
        <p:spPr>
          <a:xfrm>
            <a:off x="23004416" y="-865601"/>
            <a:ext cx="1991360" cy="19913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5427723-498E-5EE7-4AFB-26ABF778C5D6}"/>
              </a:ext>
            </a:extLst>
          </p:cNvPr>
          <p:cNvGrpSpPr/>
          <p:nvPr/>
        </p:nvGrpSpPr>
        <p:grpSpPr>
          <a:xfrm>
            <a:off x="3316941" y="3747247"/>
            <a:ext cx="17140518" cy="7584141"/>
            <a:chOff x="3173219" y="2402538"/>
            <a:chExt cx="17140518" cy="7584141"/>
          </a:xfrm>
          <a:solidFill>
            <a:srgbClr val="1E87AE"/>
          </a:solidFill>
          <a:effectLst/>
        </p:grpSpPr>
        <p:sp>
          <p:nvSpPr>
            <p:cNvPr id="4" name="Rectangle 3">
              <a:extLst>
                <a:ext uri="{FF2B5EF4-FFF2-40B4-BE49-F238E27FC236}">
                  <a16:creationId xmlns:a16="http://schemas.microsoft.com/office/drawing/2014/main" id="{52E54AD1-1B33-A78F-7658-71DC653C1AFA}"/>
                </a:ext>
              </a:extLst>
            </p:cNvPr>
            <p:cNvSpPr/>
            <p:nvPr/>
          </p:nvSpPr>
          <p:spPr>
            <a:xfrm>
              <a:off x="3173219" y="2402538"/>
              <a:ext cx="17140518" cy="7584141"/>
            </a:xfrm>
            <a:prstGeom prst="rect">
              <a:avLst/>
            </a:prstGeom>
            <a:grp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8" name="object 9">
              <a:extLst>
                <a:ext uri="{FF2B5EF4-FFF2-40B4-BE49-F238E27FC236}">
                  <a16:creationId xmlns:a16="http://schemas.microsoft.com/office/drawing/2014/main" id="{7926F014-1959-3ED2-B20D-85DBE98831D5}"/>
                </a:ext>
              </a:extLst>
            </p:cNvPr>
            <p:cNvSpPr txBox="1"/>
            <p:nvPr/>
          </p:nvSpPr>
          <p:spPr>
            <a:xfrm>
              <a:off x="6212710" y="3656340"/>
              <a:ext cx="11061536" cy="4814780"/>
            </a:xfrm>
            <a:prstGeom prst="rect">
              <a:avLst/>
            </a:prstGeom>
            <a:grpFill/>
          </p:spPr>
          <p:txBody>
            <a:bodyPr vert="horz" wrap="square" lIns="0" tIns="13335" rIns="0" bIns="0" rtlCol="0">
              <a:spAutoFit/>
            </a:bodyPr>
            <a:lstStyle/>
            <a:p>
              <a:pPr marL="12700" algn="ctr">
                <a:spcBef>
                  <a:spcPts val="5"/>
                </a:spcBef>
              </a:pPr>
              <a:r>
                <a:rPr lang="en-US" sz="3600" b="1" dirty="0">
                  <a:solidFill>
                    <a:schemeClr val="bg2"/>
                  </a:solidFill>
                  <a:latin typeface="Poppins" panose="00000500000000000000" pitchFamily="2" charset="0"/>
                  <a:cs typeface="Poppins" panose="00000500000000000000" pitchFamily="2" charset="0"/>
                </a:rPr>
                <a:t>INTEGRIS Sales Department</a:t>
              </a:r>
              <a:endParaRPr lang="en-US" sz="2800" b="1" dirty="0">
                <a:solidFill>
                  <a:schemeClr val="bg2"/>
                </a:solidFill>
                <a:latin typeface="Poppins" panose="00000500000000000000" pitchFamily="2" charset="0"/>
                <a:cs typeface="Poppins" panose="00000500000000000000" pitchFamily="2" charset="0"/>
              </a:endParaRPr>
            </a:p>
            <a:p>
              <a:pPr marL="12700" algn="ctr">
                <a:spcBef>
                  <a:spcPts val="5"/>
                </a:spcBef>
              </a:pPr>
              <a:endParaRPr lang="en-CA" sz="2800" dirty="0">
                <a:solidFill>
                  <a:schemeClr val="bg2"/>
                </a:solidFill>
                <a:latin typeface="Poppins" panose="00000500000000000000" pitchFamily="2" charset="0"/>
                <a:cs typeface="Poppins" panose="00000500000000000000" pitchFamily="2" charset="0"/>
              </a:endParaRPr>
            </a:p>
            <a:p>
              <a:pPr marL="12700" algn="ctr">
                <a:spcBef>
                  <a:spcPts val="5"/>
                </a:spcBef>
              </a:pPr>
              <a:r>
                <a:rPr sz="2800" dirty="0">
                  <a:solidFill>
                    <a:schemeClr val="bg2"/>
                  </a:solidFill>
                  <a:latin typeface="Poppins" panose="00000500000000000000" pitchFamily="2" charset="0"/>
                  <a:cs typeface="Poppins" panose="00000500000000000000" pitchFamily="2" charset="0"/>
                </a:rPr>
                <a:t>INTEGRIS Pension Management Corp.</a:t>
              </a:r>
              <a:endParaRPr lang="en-CA" sz="2800" dirty="0">
                <a:solidFill>
                  <a:schemeClr val="bg2"/>
                </a:solidFill>
                <a:latin typeface="Poppins" panose="00000500000000000000" pitchFamily="2" charset="0"/>
                <a:cs typeface="Poppins" panose="00000500000000000000" pitchFamily="2" charset="0"/>
              </a:endParaRPr>
            </a:p>
            <a:p>
              <a:pPr marL="12700" algn="ctr">
                <a:spcBef>
                  <a:spcPts val="5"/>
                </a:spcBef>
              </a:pPr>
              <a:r>
                <a:rPr sz="2800" dirty="0">
                  <a:solidFill>
                    <a:schemeClr val="bg2"/>
                  </a:solidFill>
                  <a:latin typeface="Poppins" panose="00000500000000000000" pitchFamily="2" charset="0"/>
                  <a:cs typeface="Poppins" panose="00000500000000000000" pitchFamily="2" charset="0"/>
                </a:rPr>
                <a:t>940 The East Mall, Suite</a:t>
              </a:r>
              <a:r>
                <a:rPr sz="2800" spc="-5" dirty="0">
                  <a:solidFill>
                    <a:schemeClr val="bg2"/>
                  </a:solidFill>
                  <a:latin typeface="Poppins" panose="00000500000000000000" pitchFamily="2" charset="0"/>
                  <a:cs typeface="Poppins" panose="00000500000000000000" pitchFamily="2" charset="0"/>
                </a:rPr>
                <a:t> </a:t>
              </a:r>
              <a:r>
                <a:rPr sz="2800" dirty="0">
                  <a:solidFill>
                    <a:schemeClr val="bg2"/>
                  </a:solidFill>
                  <a:latin typeface="Poppins" panose="00000500000000000000" pitchFamily="2" charset="0"/>
                  <a:cs typeface="Poppins" panose="00000500000000000000" pitchFamily="2" charset="0"/>
                </a:rPr>
                <a:t>110</a:t>
              </a:r>
            </a:p>
            <a:p>
              <a:pPr marL="12700" algn="ctr"/>
              <a:r>
                <a:rPr sz="2800" dirty="0">
                  <a:solidFill>
                    <a:schemeClr val="bg2"/>
                  </a:solidFill>
                  <a:latin typeface="Poppins" panose="00000500000000000000" pitchFamily="2" charset="0"/>
                  <a:cs typeface="Poppins" panose="00000500000000000000" pitchFamily="2" charset="0"/>
                </a:rPr>
                <a:t>Toronto, ON, </a:t>
              </a:r>
              <a:r>
                <a:rPr sz="2800" spc="5" dirty="0">
                  <a:solidFill>
                    <a:schemeClr val="bg2"/>
                  </a:solidFill>
                  <a:latin typeface="Poppins" panose="00000500000000000000" pitchFamily="2" charset="0"/>
                  <a:cs typeface="Poppins" panose="00000500000000000000" pitchFamily="2" charset="0"/>
                </a:rPr>
                <a:t>M9B</a:t>
              </a:r>
              <a:r>
                <a:rPr sz="2800" spc="-5" dirty="0">
                  <a:solidFill>
                    <a:schemeClr val="bg2"/>
                  </a:solidFill>
                  <a:latin typeface="Poppins" panose="00000500000000000000" pitchFamily="2" charset="0"/>
                  <a:cs typeface="Poppins" panose="00000500000000000000" pitchFamily="2" charset="0"/>
                </a:rPr>
                <a:t> </a:t>
              </a:r>
              <a:r>
                <a:rPr sz="2800" dirty="0">
                  <a:solidFill>
                    <a:schemeClr val="bg2"/>
                  </a:solidFill>
                  <a:latin typeface="Poppins" panose="00000500000000000000" pitchFamily="2" charset="0"/>
                  <a:cs typeface="Poppins" panose="00000500000000000000" pitchFamily="2" charset="0"/>
                </a:rPr>
                <a:t>6J7</a:t>
              </a:r>
            </a:p>
            <a:p>
              <a:pPr algn="ctr"/>
              <a:endParaRPr sz="2400" dirty="0">
                <a:solidFill>
                  <a:schemeClr val="bg2"/>
                </a:solidFill>
                <a:latin typeface="Poppins" panose="00000500000000000000" pitchFamily="2" charset="0"/>
                <a:cs typeface="Poppins" panose="00000500000000000000" pitchFamily="2" charset="0"/>
              </a:endParaRPr>
            </a:p>
            <a:p>
              <a:pPr marL="12700" algn="ctr">
                <a:spcBef>
                  <a:spcPts val="5"/>
                </a:spcBef>
              </a:pPr>
              <a:r>
                <a:rPr sz="2800" dirty="0">
                  <a:solidFill>
                    <a:schemeClr val="bg2"/>
                  </a:solidFill>
                  <a:latin typeface="Poppins" panose="00000500000000000000" pitchFamily="2" charset="0"/>
                  <a:cs typeface="Poppins" panose="00000500000000000000" pitchFamily="2" charset="0"/>
                </a:rPr>
                <a:t>Direct:</a:t>
              </a:r>
              <a:r>
                <a:rPr sz="2800" spc="-5" dirty="0">
                  <a:solidFill>
                    <a:schemeClr val="bg2"/>
                  </a:solidFill>
                  <a:latin typeface="Poppins" panose="00000500000000000000" pitchFamily="2" charset="0"/>
                  <a:cs typeface="Poppins" panose="00000500000000000000" pitchFamily="2" charset="0"/>
                </a:rPr>
                <a:t> </a:t>
              </a:r>
              <a:r>
                <a:rPr sz="2800" dirty="0">
                  <a:solidFill>
                    <a:schemeClr val="bg2"/>
                  </a:solidFill>
                  <a:latin typeface="Poppins" panose="00000500000000000000" pitchFamily="2" charset="0"/>
                  <a:cs typeface="Poppins" panose="00000500000000000000" pitchFamily="2" charset="0"/>
                </a:rPr>
                <a:t>647-956-16</a:t>
              </a:r>
              <a:r>
                <a:rPr lang="en-US" sz="2800" dirty="0">
                  <a:solidFill>
                    <a:schemeClr val="bg2"/>
                  </a:solidFill>
                  <a:latin typeface="Poppins" panose="00000500000000000000" pitchFamily="2" charset="0"/>
                  <a:cs typeface="Poppins" panose="00000500000000000000" pitchFamily="2" charset="0"/>
                </a:rPr>
                <a:t>09</a:t>
              </a:r>
              <a:endParaRPr sz="2800" dirty="0">
                <a:solidFill>
                  <a:schemeClr val="bg2"/>
                </a:solidFill>
                <a:latin typeface="Poppins" panose="00000500000000000000" pitchFamily="2" charset="0"/>
                <a:cs typeface="Poppins" panose="00000500000000000000" pitchFamily="2" charset="0"/>
              </a:endParaRPr>
            </a:p>
            <a:p>
              <a:pPr marL="12700" algn="ctr"/>
              <a:r>
                <a:rPr sz="2800" dirty="0">
                  <a:solidFill>
                    <a:schemeClr val="bg2"/>
                  </a:solidFill>
                  <a:latin typeface="Poppins" panose="00000500000000000000" pitchFamily="2" charset="0"/>
                  <a:cs typeface="Poppins" panose="00000500000000000000" pitchFamily="2" charset="0"/>
                </a:rPr>
                <a:t>Toll-free: 1 844 4-THE-PPP</a:t>
              </a:r>
              <a:r>
                <a:rPr lang="en-US" sz="2800" dirty="0">
                  <a:solidFill>
                    <a:schemeClr val="bg2"/>
                  </a:solidFill>
                  <a:latin typeface="Poppins" panose="00000500000000000000" pitchFamily="2" charset="0"/>
                  <a:cs typeface="Poppins" panose="00000500000000000000" pitchFamily="2" charset="0"/>
                </a:rPr>
                <a:t>®</a:t>
              </a:r>
              <a:r>
                <a:rPr sz="2800" dirty="0">
                  <a:solidFill>
                    <a:schemeClr val="bg2"/>
                  </a:solidFill>
                  <a:latin typeface="Poppins" panose="00000500000000000000" pitchFamily="2" charset="0"/>
                  <a:cs typeface="Poppins" panose="00000500000000000000" pitchFamily="2" charset="0"/>
                </a:rPr>
                <a:t> (1 844 484</a:t>
              </a:r>
              <a:r>
                <a:rPr sz="2800" spc="5" dirty="0">
                  <a:solidFill>
                    <a:schemeClr val="bg2"/>
                  </a:solidFill>
                  <a:latin typeface="Poppins" panose="00000500000000000000" pitchFamily="2" charset="0"/>
                  <a:cs typeface="Poppins" panose="00000500000000000000" pitchFamily="2" charset="0"/>
                </a:rPr>
                <a:t> </a:t>
              </a:r>
              <a:r>
                <a:rPr sz="2800" dirty="0">
                  <a:solidFill>
                    <a:schemeClr val="bg2"/>
                  </a:solidFill>
                  <a:latin typeface="Poppins" panose="00000500000000000000" pitchFamily="2" charset="0"/>
                  <a:cs typeface="Poppins" panose="00000500000000000000" pitchFamily="2" charset="0"/>
                </a:rPr>
                <a:t>3777)</a:t>
              </a:r>
            </a:p>
            <a:p>
              <a:pPr marL="12700" algn="ctr"/>
              <a:r>
                <a:rPr sz="2800" dirty="0">
                  <a:solidFill>
                    <a:schemeClr val="bg2"/>
                  </a:solidFill>
                  <a:latin typeface="Poppins" panose="00000500000000000000" pitchFamily="2" charset="0"/>
                  <a:cs typeface="Poppins" panose="00000500000000000000" pitchFamily="2" charset="0"/>
                </a:rPr>
                <a:t>Fax: 647 956</a:t>
              </a:r>
              <a:r>
                <a:rPr sz="2800" spc="-5" dirty="0">
                  <a:solidFill>
                    <a:schemeClr val="bg2"/>
                  </a:solidFill>
                  <a:latin typeface="Poppins" panose="00000500000000000000" pitchFamily="2" charset="0"/>
                  <a:cs typeface="Poppins" panose="00000500000000000000" pitchFamily="2" charset="0"/>
                </a:rPr>
                <a:t> </a:t>
              </a:r>
              <a:r>
                <a:rPr sz="2800" dirty="0">
                  <a:solidFill>
                    <a:schemeClr val="bg2"/>
                  </a:solidFill>
                  <a:latin typeface="Poppins" panose="00000500000000000000" pitchFamily="2" charset="0"/>
                  <a:cs typeface="Poppins" panose="00000500000000000000" pitchFamily="2" charset="0"/>
                </a:rPr>
                <a:t>1620</a:t>
              </a:r>
              <a:endParaRPr lang="en-US" sz="2800" dirty="0">
                <a:solidFill>
                  <a:schemeClr val="bg2"/>
                </a:solidFill>
                <a:latin typeface="Poppins" panose="00000500000000000000" pitchFamily="2" charset="0"/>
                <a:cs typeface="Poppins" panose="00000500000000000000" pitchFamily="2" charset="0"/>
              </a:endParaRPr>
            </a:p>
            <a:p>
              <a:pPr marL="12700" algn="ctr"/>
              <a:endParaRPr lang="en-US" sz="2800" dirty="0">
                <a:solidFill>
                  <a:schemeClr val="bg2"/>
                </a:solidFill>
                <a:latin typeface="Poppins" panose="00000500000000000000" pitchFamily="2" charset="0"/>
                <a:cs typeface="Poppins" panose="00000500000000000000" pitchFamily="2" charset="0"/>
              </a:endParaRPr>
            </a:p>
            <a:p>
              <a:pPr marL="12700" algn="ctr"/>
              <a:r>
                <a:rPr lang="en-US" sz="2800" dirty="0">
                  <a:solidFill>
                    <a:schemeClr val="bg2"/>
                  </a:solidFill>
                  <a:latin typeface="Poppins" panose="00000500000000000000" pitchFamily="2" charset="0"/>
                  <a:cs typeface="Poppins" panose="00000500000000000000" pitchFamily="2" charset="0"/>
                </a:rPr>
                <a:t>Email: </a:t>
              </a:r>
              <a:r>
                <a:rPr lang="en-US" sz="2800" u="sng" dirty="0">
                  <a:solidFill>
                    <a:schemeClr val="bg2"/>
                  </a:solidFill>
                  <a:latin typeface="Poppins" panose="00000500000000000000" pitchFamily="2" charset="0"/>
                  <a:cs typeface="Poppins" panose="00000500000000000000" pitchFamily="2" charset="0"/>
                </a:rPr>
                <a:t>sales</a:t>
              </a:r>
              <a:r>
                <a:rPr lang="en-US" sz="2800" u="sng" dirty="0">
                  <a:solidFill>
                    <a:schemeClr val="bg2"/>
                  </a:solidFill>
                  <a:latin typeface="Poppins" panose="00000500000000000000" pitchFamily="2" charset="0"/>
                  <a:cs typeface="Poppins" panose="00000500000000000000" pitchFamily="2" charset="0"/>
                  <a:hlinkClick r:id="rId2">
                    <a:extLst>
                      <a:ext uri="{A12FA001-AC4F-418D-AE19-62706E023703}">
                        <ahyp:hlinkClr xmlns:ahyp="http://schemas.microsoft.com/office/drawing/2018/hyperlinkcolor" val="tx"/>
                      </a:ext>
                    </a:extLst>
                  </a:hlinkClick>
                </a:rPr>
                <a:t>@integris-mgt.com</a:t>
              </a:r>
              <a:endParaRPr lang="en-US" sz="2800" u="sng" dirty="0">
                <a:solidFill>
                  <a:schemeClr val="bg2"/>
                </a:solidFill>
                <a:latin typeface="Poppins" panose="00000500000000000000" pitchFamily="2" charset="0"/>
                <a:cs typeface="Poppins" panose="00000500000000000000" pitchFamily="2" charset="0"/>
              </a:endParaRPr>
            </a:p>
          </p:txBody>
        </p:sp>
      </p:grpSp>
    </p:spTree>
    <p:extLst>
      <p:ext uri="{BB962C8B-B14F-4D97-AF65-F5344CB8AC3E}">
        <p14:creationId xmlns:p14="http://schemas.microsoft.com/office/powerpoint/2010/main" val="1462490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E87A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8BF8BE-B5C2-C335-59B6-EF643A58B08E}"/>
              </a:ext>
            </a:extLst>
          </p:cNvPr>
          <p:cNvSpPr txBox="1"/>
          <p:nvPr/>
        </p:nvSpPr>
        <p:spPr>
          <a:xfrm>
            <a:off x="2911613" y="6827467"/>
            <a:ext cx="17380621" cy="1477328"/>
          </a:xfrm>
          <a:prstGeom prst="rect">
            <a:avLst/>
          </a:prstGeom>
          <a:noFill/>
        </p:spPr>
        <p:txBody>
          <a:bodyPr wrap="square" rtlCol="0">
            <a:spAutoFit/>
          </a:bodyPr>
          <a:lstStyle/>
          <a:p>
            <a:pPr algn="ctr"/>
            <a:r>
              <a:rPr lang="en-US" sz="9000" dirty="0">
                <a:solidFill>
                  <a:schemeClr val="bg2"/>
                </a:solidFill>
                <a:latin typeface="Poppins SemiBold" panose="00000700000000000000" pitchFamily="2" charset="0"/>
                <a:cs typeface="Poppins SemiBold" panose="00000700000000000000" pitchFamily="2" charset="0"/>
              </a:rPr>
              <a:t>Thank You!</a:t>
            </a:r>
            <a:endParaRPr lang="en-PK" sz="9000" dirty="0">
              <a:solidFill>
                <a:schemeClr val="bg2"/>
              </a:solidFill>
              <a:latin typeface="Poppins SemiBold" panose="00000700000000000000" pitchFamily="2" charset="0"/>
              <a:cs typeface="Poppins SemiBold" panose="00000700000000000000" pitchFamily="2" charset="0"/>
            </a:endParaRPr>
          </a:p>
        </p:txBody>
      </p:sp>
      <p:pic>
        <p:nvPicPr>
          <p:cNvPr id="5" name="Picture 4">
            <a:extLst>
              <a:ext uri="{FF2B5EF4-FFF2-40B4-BE49-F238E27FC236}">
                <a16:creationId xmlns:a16="http://schemas.microsoft.com/office/drawing/2014/main" id="{CD07EFD6-9151-E0E0-BCFC-A7C183FB0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3870" y="4189771"/>
            <a:ext cx="2616105" cy="1935918"/>
          </a:xfrm>
          <a:prstGeom prst="rect">
            <a:avLst/>
          </a:prstGeom>
        </p:spPr>
      </p:pic>
    </p:spTree>
    <p:extLst>
      <p:ext uri="{BB962C8B-B14F-4D97-AF65-F5344CB8AC3E}">
        <p14:creationId xmlns:p14="http://schemas.microsoft.com/office/powerpoint/2010/main" val="3788347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3A96A4E-09BE-4271-9B0B-B21732824AA2}"/>
              </a:ext>
            </a:extLst>
          </p:cNvPr>
          <p:cNvSpPr/>
          <p:nvPr/>
        </p:nvSpPr>
        <p:spPr>
          <a:xfrm>
            <a:off x="1363287" y="632321"/>
            <a:ext cx="20969601" cy="11480550"/>
          </a:xfrm>
          <a:prstGeom prst="roundRect">
            <a:avLst>
              <a:gd name="adj" fmla="val 1967"/>
            </a:avLst>
          </a:prstGeom>
          <a:solidFill>
            <a:schemeClr val="bg2"/>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itle 57">
            <a:extLst>
              <a:ext uri="{FF2B5EF4-FFF2-40B4-BE49-F238E27FC236}">
                <a16:creationId xmlns:a16="http://schemas.microsoft.com/office/drawing/2014/main" id="{C221000F-8649-8721-009B-5326DE557E78}"/>
              </a:ext>
            </a:extLst>
          </p:cNvPr>
          <p:cNvSpPr txBox="1">
            <a:spLocks noChangeArrowheads="1"/>
          </p:cNvSpPr>
          <p:nvPr/>
        </p:nvSpPr>
        <p:spPr>
          <a:xfrm>
            <a:off x="942313" y="1603129"/>
            <a:ext cx="22497785" cy="2338332"/>
          </a:xfrm>
        </p:spPr>
        <p:txBody>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US" sz="8000" dirty="0">
                <a:solidFill>
                  <a:srgbClr val="212529"/>
                </a:solidFill>
                <a:latin typeface="Poppins SemiBold" panose="00000700000000000000" pitchFamily="2" charset="0"/>
                <a:cs typeface="Poppins SemiBold" panose="00000700000000000000" pitchFamily="2" charset="0"/>
              </a:rPr>
              <a:t>What is INTEGRIS Pension </a:t>
            </a:r>
          </a:p>
          <a:p>
            <a:pPr algn="ctr"/>
            <a:r>
              <a:rPr lang="en-US" sz="8000" dirty="0">
                <a:solidFill>
                  <a:srgbClr val="212529"/>
                </a:solidFill>
                <a:latin typeface="Poppins SemiBold" panose="00000700000000000000" pitchFamily="2" charset="0"/>
                <a:cs typeface="Poppins SemiBold" panose="00000700000000000000" pitchFamily="2" charset="0"/>
              </a:rPr>
              <a:t>Management Corporation?</a:t>
            </a:r>
          </a:p>
        </p:txBody>
      </p:sp>
      <p:sp>
        <p:nvSpPr>
          <p:cNvPr id="19" name="Rectangle 18">
            <a:extLst>
              <a:ext uri="{FF2B5EF4-FFF2-40B4-BE49-F238E27FC236}">
                <a16:creationId xmlns:a16="http://schemas.microsoft.com/office/drawing/2014/main" id="{7EFD3EF3-7264-248E-1978-72181F631957}"/>
              </a:ext>
            </a:extLst>
          </p:cNvPr>
          <p:cNvSpPr/>
          <p:nvPr/>
        </p:nvSpPr>
        <p:spPr>
          <a:xfrm>
            <a:off x="23004420" y="56794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81352A6-E610-3DC2-2F0B-27162DF66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641" y="12112871"/>
            <a:ext cx="3809524" cy="1231746"/>
          </a:xfrm>
          <a:prstGeom prst="rect">
            <a:avLst/>
          </a:prstGeom>
        </p:spPr>
      </p:pic>
      <p:sp>
        <p:nvSpPr>
          <p:cNvPr id="17" name="Rectangle 16">
            <a:extLst>
              <a:ext uri="{FF2B5EF4-FFF2-40B4-BE49-F238E27FC236}">
                <a16:creationId xmlns:a16="http://schemas.microsoft.com/office/drawing/2014/main" id="{8A824D5B-10C9-AD87-B8A2-D5C7C196DC27}"/>
              </a:ext>
            </a:extLst>
          </p:cNvPr>
          <p:cNvSpPr/>
          <p:nvPr/>
        </p:nvSpPr>
        <p:spPr>
          <a:xfrm>
            <a:off x="-16553" y="3667760"/>
            <a:ext cx="142240" cy="6380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308134-D370-40A8-AA0D-385E3AF9B818}"/>
              </a:ext>
            </a:extLst>
          </p:cNvPr>
          <p:cNvSpPr txBox="1"/>
          <p:nvPr/>
        </p:nvSpPr>
        <p:spPr>
          <a:xfrm>
            <a:off x="3951445" y="4506421"/>
            <a:ext cx="16479520" cy="6309420"/>
          </a:xfrm>
          <a:prstGeom prst="rect">
            <a:avLst/>
          </a:prstGeom>
          <a:noFill/>
        </p:spPr>
        <p:txBody>
          <a:bodyPr wrap="square" rtlCol="0">
            <a:spAutoFit/>
          </a:bodyPr>
          <a:lstStyle/>
          <a:p>
            <a:pPr algn="ctr"/>
            <a:r>
              <a:rPr lang="en-US" sz="4000" dirty="0">
                <a:solidFill>
                  <a:srgbClr val="8C96A2"/>
                </a:solidFill>
                <a:latin typeface="Open Sans" panose="020B0606030504020204" pitchFamily="34" charset="0"/>
                <a:ea typeface="Open Sans" panose="020B0606030504020204" pitchFamily="34" charset="0"/>
                <a:cs typeface="Open Sans" panose="020B0606030504020204" pitchFamily="34" charset="0"/>
              </a:rPr>
              <a:t>Offering incorporated business professionals (and C-Suite Executives) the most tax-effective way of saving for the future. INTEGRIS acts as a fiduciary between government and regulated companies in Canada to provide its clients with a high caliber Personal Pension Plan (PPP®). </a:t>
            </a:r>
          </a:p>
          <a:p>
            <a:pPr algn="ctr"/>
            <a:endParaRPr lang="en-US" sz="4000" dirty="0">
              <a:solidFill>
                <a:srgbClr val="8C96A2"/>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4000" dirty="0">
                <a:solidFill>
                  <a:srgbClr val="8C96A2"/>
                </a:solidFill>
                <a:latin typeface="Open Sans" panose="020B0606030504020204" pitchFamily="34" charset="0"/>
                <a:ea typeface="Open Sans" panose="020B0606030504020204" pitchFamily="34" charset="0"/>
                <a:cs typeface="Open Sans" panose="020B0606030504020204" pitchFamily="34" charset="0"/>
              </a:rPr>
              <a:t>While INTEGRIS does not invest assets, it designs and implements pension strategies tailored to the individual’s needs and maintains the plan’s compliant status over a lifetime.</a:t>
            </a:r>
          </a:p>
          <a:p>
            <a:pPr algn="ctr"/>
            <a:endParaRPr lang="en-US" sz="4400" dirty="0">
              <a:solidFill>
                <a:srgbClr val="8C96A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78620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3A96A4E-09BE-4271-9B0B-B21732824AA2}"/>
              </a:ext>
            </a:extLst>
          </p:cNvPr>
          <p:cNvSpPr/>
          <p:nvPr/>
        </p:nvSpPr>
        <p:spPr>
          <a:xfrm>
            <a:off x="1363287" y="632321"/>
            <a:ext cx="20969601" cy="11480550"/>
          </a:xfrm>
          <a:prstGeom prst="roundRect">
            <a:avLst>
              <a:gd name="adj" fmla="val 1967"/>
            </a:avLst>
          </a:prstGeom>
          <a:solidFill>
            <a:schemeClr val="bg2"/>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itle 57">
            <a:extLst>
              <a:ext uri="{FF2B5EF4-FFF2-40B4-BE49-F238E27FC236}">
                <a16:creationId xmlns:a16="http://schemas.microsoft.com/office/drawing/2014/main" id="{C221000F-8649-8721-009B-5326DE557E78}"/>
              </a:ext>
            </a:extLst>
          </p:cNvPr>
          <p:cNvSpPr txBox="1">
            <a:spLocks noChangeArrowheads="1"/>
          </p:cNvSpPr>
          <p:nvPr/>
        </p:nvSpPr>
        <p:spPr>
          <a:xfrm>
            <a:off x="599193" y="2001171"/>
            <a:ext cx="22497785" cy="2267712"/>
          </a:xfrm>
        </p:spPr>
        <p:txBody>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US" sz="8000" dirty="0">
                <a:solidFill>
                  <a:srgbClr val="212529"/>
                </a:solidFill>
                <a:latin typeface="Poppins SemiBold" panose="00000700000000000000" pitchFamily="2" charset="0"/>
                <a:cs typeface="Poppins SemiBold" panose="00000700000000000000" pitchFamily="2" charset="0"/>
              </a:rPr>
              <a:t>A Proud Moment for a </a:t>
            </a:r>
          </a:p>
          <a:p>
            <a:pPr algn="ctr"/>
            <a:r>
              <a:rPr lang="en-US" sz="8000" dirty="0">
                <a:solidFill>
                  <a:srgbClr val="212529"/>
                </a:solidFill>
                <a:latin typeface="Poppins SemiBold" panose="00000700000000000000" pitchFamily="2" charset="0"/>
                <a:cs typeface="Poppins SemiBold" panose="00000700000000000000" pitchFamily="2" charset="0"/>
              </a:rPr>
              <a:t>co-founder of INTEGRIS</a:t>
            </a:r>
          </a:p>
        </p:txBody>
      </p:sp>
      <p:sp>
        <p:nvSpPr>
          <p:cNvPr id="19" name="Rectangle 18">
            <a:extLst>
              <a:ext uri="{FF2B5EF4-FFF2-40B4-BE49-F238E27FC236}">
                <a16:creationId xmlns:a16="http://schemas.microsoft.com/office/drawing/2014/main" id="{7EFD3EF3-7264-248E-1978-72181F631957}"/>
              </a:ext>
            </a:extLst>
          </p:cNvPr>
          <p:cNvSpPr/>
          <p:nvPr/>
        </p:nvSpPr>
        <p:spPr>
          <a:xfrm>
            <a:off x="23004420" y="567944"/>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81352A6-E610-3DC2-2F0B-27162DF66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641" y="12112871"/>
            <a:ext cx="3809524" cy="1231746"/>
          </a:xfrm>
          <a:prstGeom prst="rect">
            <a:avLst/>
          </a:prstGeom>
        </p:spPr>
      </p:pic>
      <p:sp>
        <p:nvSpPr>
          <p:cNvPr id="17" name="Rectangle 16">
            <a:extLst>
              <a:ext uri="{FF2B5EF4-FFF2-40B4-BE49-F238E27FC236}">
                <a16:creationId xmlns:a16="http://schemas.microsoft.com/office/drawing/2014/main" id="{8A824D5B-10C9-AD87-B8A2-D5C7C196DC27}"/>
              </a:ext>
            </a:extLst>
          </p:cNvPr>
          <p:cNvSpPr/>
          <p:nvPr/>
        </p:nvSpPr>
        <p:spPr>
          <a:xfrm>
            <a:off x="-16553" y="3667760"/>
            <a:ext cx="142240" cy="6380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D8928F3-E320-D30E-F468-F92E305E15D6}"/>
              </a:ext>
            </a:extLst>
          </p:cNvPr>
          <p:cNvPicPr>
            <a:picLocks noChangeAspect="1"/>
          </p:cNvPicPr>
          <p:nvPr/>
        </p:nvPicPr>
        <p:blipFill>
          <a:blip r:embed="rId3"/>
          <a:stretch>
            <a:fillRect/>
          </a:stretch>
        </p:blipFill>
        <p:spPr>
          <a:xfrm>
            <a:off x="2974135" y="4833898"/>
            <a:ext cx="17747900" cy="5982438"/>
          </a:xfrm>
          <a:prstGeom prst="rect">
            <a:avLst/>
          </a:prstGeom>
        </p:spPr>
      </p:pic>
    </p:spTree>
    <p:extLst>
      <p:ext uri="{BB962C8B-B14F-4D97-AF65-F5344CB8AC3E}">
        <p14:creationId xmlns:p14="http://schemas.microsoft.com/office/powerpoint/2010/main" val="30228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A092E9F-2FDA-454F-B310-8E4CC3CD129A}"/>
              </a:ext>
            </a:extLst>
          </p:cNvPr>
          <p:cNvSpPr/>
          <p:nvPr/>
        </p:nvSpPr>
        <p:spPr>
          <a:xfrm>
            <a:off x="19100800" y="447"/>
            <a:ext cx="5364071" cy="13715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600"/>
          </a:p>
        </p:txBody>
      </p:sp>
      <p:cxnSp>
        <p:nvCxnSpPr>
          <p:cNvPr id="39" name="Straight Connector 38">
            <a:extLst>
              <a:ext uri="{FF2B5EF4-FFF2-40B4-BE49-F238E27FC236}">
                <a16:creationId xmlns:a16="http://schemas.microsoft.com/office/drawing/2014/main" id="{4038E1B8-DC6A-4898-A7B3-F1F030B0C4CE}"/>
              </a:ext>
            </a:extLst>
          </p:cNvPr>
          <p:cNvCxnSpPr>
            <a:cxnSpLocks/>
          </p:cNvCxnSpPr>
          <p:nvPr/>
        </p:nvCxnSpPr>
        <p:spPr>
          <a:xfrm>
            <a:off x="13614925" y="-2389256"/>
            <a:ext cx="14622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BA7D69-19D7-46F2-B9F1-EE09FB530EA0}"/>
              </a:ext>
            </a:extLst>
          </p:cNvPr>
          <p:cNvSpPr txBox="1"/>
          <p:nvPr/>
        </p:nvSpPr>
        <p:spPr>
          <a:xfrm>
            <a:off x="1819635" y="5291831"/>
            <a:ext cx="11204691" cy="649459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INTEGRIS takes care of the non-investment related activities of the plan (administration, legal, compliance, actuarial, record keeping, structural recommendations, tax optimization reviews etc.)</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Advisors take care of the investment management duties</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Actuaries crunch the numbers and provide information reports (AVRs, Benefit Statements, communicate annual funding limits etc.)</a:t>
            </a:r>
          </a:p>
          <a:p>
            <a:pPr marL="457200" indent="-457200">
              <a:lnSpc>
                <a:spcPct val="150000"/>
              </a:lnSpc>
              <a:buFont typeface="Wingdings" panose="05000000000000000000" pitchFamily="2" charset="2"/>
              <a:buChar char="ü"/>
            </a:pPr>
            <a:r>
              <a:rPr lang="en-US" sz="2800" dirty="0">
                <a:solidFill>
                  <a:schemeClr val="tx1">
                    <a:lumMod val="75000"/>
                    <a:lumOff val="25000"/>
                  </a:schemeClr>
                </a:solidFill>
                <a:latin typeface="Poppins" panose="00000500000000000000" pitchFamily="2" charset="0"/>
                <a:cs typeface="Poppins" panose="00000500000000000000" pitchFamily="2" charset="0"/>
              </a:rPr>
              <a:t>Accountants will code the corporate deductions (T2) and code the Pension Adjustment (worksheet provided)</a:t>
            </a:r>
          </a:p>
        </p:txBody>
      </p:sp>
      <p:sp>
        <p:nvSpPr>
          <p:cNvPr id="73" name="TextBox 72">
            <a:extLst>
              <a:ext uri="{FF2B5EF4-FFF2-40B4-BE49-F238E27FC236}">
                <a16:creationId xmlns:a16="http://schemas.microsoft.com/office/drawing/2014/main" id="{DD33D402-72BC-B963-0761-F8CD2795A857}"/>
              </a:ext>
            </a:extLst>
          </p:cNvPr>
          <p:cNvSpPr txBox="1"/>
          <p:nvPr/>
        </p:nvSpPr>
        <p:spPr>
          <a:xfrm>
            <a:off x="1819635" y="2488538"/>
            <a:ext cx="8900116" cy="2308324"/>
          </a:xfrm>
          <a:prstGeom prst="rect">
            <a:avLst/>
          </a:prstGeom>
          <a:noFill/>
        </p:spPr>
        <p:txBody>
          <a:bodyPr wrap="square" rtlCol="0">
            <a:spAutoFit/>
          </a:bodyPr>
          <a:lstStyle/>
          <a:p>
            <a:r>
              <a:rPr lang="en-US" sz="7200" dirty="0">
                <a:solidFill>
                  <a:schemeClr val="tx2"/>
                </a:solidFill>
                <a:latin typeface="Poppins SemiBold" panose="00000700000000000000" pitchFamily="2" charset="0"/>
                <a:cs typeface="Poppins SemiBold" panose="00000700000000000000" pitchFamily="2" charset="0"/>
              </a:rPr>
              <a:t>How we work together:</a:t>
            </a:r>
            <a:endParaRPr lang="en-PK" sz="7200" dirty="0">
              <a:solidFill>
                <a:schemeClr val="tx2"/>
              </a:solidFill>
              <a:latin typeface="Poppins SemiBold" panose="00000700000000000000" pitchFamily="2" charset="0"/>
              <a:cs typeface="Poppins SemiBold" panose="00000700000000000000" pitchFamily="2" charset="0"/>
            </a:endParaRPr>
          </a:p>
        </p:txBody>
      </p:sp>
      <p:sp>
        <p:nvSpPr>
          <p:cNvPr id="74" name="Rectangle 73">
            <a:extLst>
              <a:ext uri="{FF2B5EF4-FFF2-40B4-BE49-F238E27FC236}">
                <a16:creationId xmlns:a16="http://schemas.microsoft.com/office/drawing/2014/main" id="{DFDF6831-83EC-9007-A9AE-8E8E5240E6F0}"/>
              </a:ext>
            </a:extLst>
          </p:cNvPr>
          <p:cNvSpPr/>
          <p:nvPr/>
        </p:nvSpPr>
        <p:spPr>
          <a:xfrm>
            <a:off x="-16553" y="517327"/>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Placeholder 3">
            <a:extLst>
              <a:ext uri="{FF2B5EF4-FFF2-40B4-BE49-F238E27FC236}">
                <a16:creationId xmlns:a16="http://schemas.microsoft.com/office/drawing/2014/main" id="{F5D2C74E-CDB8-1FF6-7649-5E979C2BB93E}"/>
              </a:ext>
            </a:extLst>
          </p:cNvPr>
          <p:cNvPicPr>
            <a:picLocks noChangeAspect="1"/>
          </p:cNvPicPr>
          <p:nvPr/>
        </p:nvPicPr>
        <p:blipFill>
          <a:blip r:embed="rId2">
            <a:extLst>
              <a:ext uri="{28A0092B-C50C-407E-A947-70E740481C1C}">
                <a14:useLocalDpi xmlns:a14="http://schemas.microsoft.com/office/drawing/2010/main" val="0"/>
              </a:ext>
            </a:extLst>
          </a:blip>
          <a:srcRect l="30885" r="30885"/>
          <a:stretch>
            <a:fillRect/>
          </a:stretch>
        </p:blipFill>
        <p:spPr>
          <a:xfrm>
            <a:off x="14914831" y="752439"/>
            <a:ext cx="8371938" cy="12319193"/>
          </a:xfrm>
          <a:custGeom>
            <a:avLst/>
            <a:gdLst>
              <a:gd name="connsiteX0" fmla="*/ 0 w 4660897"/>
              <a:gd name="connsiteY0" fmla="*/ 0 h 6858000"/>
              <a:gd name="connsiteX1" fmla="*/ 4660897 w 4660897"/>
              <a:gd name="connsiteY1" fmla="*/ 0 h 6858000"/>
              <a:gd name="connsiteX2" fmla="*/ 4660897 w 4660897"/>
              <a:gd name="connsiteY2" fmla="*/ 6858000 h 6858000"/>
              <a:gd name="connsiteX3" fmla="*/ 0 w 466089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0897" h="6858000">
                <a:moveTo>
                  <a:pt x="0" y="0"/>
                </a:moveTo>
                <a:lnTo>
                  <a:pt x="4660897" y="0"/>
                </a:lnTo>
                <a:lnTo>
                  <a:pt x="4660897" y="6858000"/>
                </a:lnTo>
                <a:lnTo>
                  <a:pt x="0" y="6858000"/>
                </a:lnTo>
                <a:close/>
              </a:path>
            </a:pathLst>
          </a:custGeom>
        </p:spPr>
      </p:pic>
      <p:pic>
        <p:nvPicPr>
          <p:cNvPr id="77" name="Picture 76">
            <a:extLst>
              <a:ext uri="{FF2B5EF4-FFF2-40B4-BE49-F238E27FC236}">
                <a16:creationId xmlns:a16="http://schemas.microsoft.com/office/drawing/2014/main" id="{AA5FD7A4-6CE4-B0E2-06D8-0E4F3364F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6547" y="12111418"/>
            <a:ext cx="3809524" cy="1231746"/>
          </a:xfrm>
          <a:prstGeom prst="rect">
            <a:avLst/>
          </a:prstGeom>
        </p:spPr>
      </p:pic>
    </p:spTree>
    <p:extLst>
      <p:ext uri="{BB962C8B-B14F-4D97-AF65-F5344CB8AC3E}">
        <p14:creationId xmlns:p14="http://schemas.microsoft.com/office/powerpoint/2010/main" val="142898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 y="1905645"/>
            <a:ext cx="7023369" cy="9905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Rectangle 18"/>
          <p:cNvSpPr/>
          <p:nvPr/>
        </p:nvSpPr>
        <p:spPr>
          <a:xfrm>
            <a:off x="12904520" y="1862861"/>
            <a:ext cx="4914580" cy="1803058"/>
          </a:xfrm>
          <a:prstGeom prst="rect">
            <a:avLst/>
          </a:prstGeom>
        </p:spPr>
        <p:txBody>
          <a:bodyPr wrap="square">
            <a:spAutoFit/>
          </a:bodyPr>
          <a:lstStyle/>
          <a:p>
            <a:r>
              <a:rPr lang="en-US" sz="2400" b="1" dirty="0">
                <a:solidFill>
                  <a:schemeClr val="tx1">
                    <a:lumMod val="85000"/>
                    <a:lumOff val="15000"/>
                  </a:schemeClr>
                </a:solidFill>
                <a:latin typeface="Poppins" panose="00000500000000000000" pitchFamily="2" charset="0"/>
                <a:cs typeface="Poppins" panose="00000500000000000000" pitchFamily="2" charset="0"/>
              </a:rPr>
              <a:t>Defined Benefit Component:</a:t>
            </a:r>
          </a:p>
          <a:p>
            <a:pPr marL="342900" indent="-342900">
              <a:lnSpc>
                <a:spcPct val="150000"/>
              </a:lnSpc>
              <a:buFont typeface="Arial" panose="020B0604020202020204" pitchFamily="34" charset="0"/>
              <a:buChar char="•"/>
            </a:pPr>
            <a:r>
              <a:rPr lang="en-US" sz="2000" dirty="0">
                <a:solidFill>
                  <a:schemeClr val="tx1">
                    <a:lumMod val="85000"/>
                    <a:lumOff val="15000"/>
                  </a:schemeClr>
                </a:solidFill>
                <a:latin typeface="Poppins" panose="00000500000000000000" pitchFamily="2" charset="0"/>
                <a:cs typeface="Poppins" panose="00000500000000000000" pitchFamily="2" charset="0"/>
              </a:rPr>
              <a:t>Current Service &amp; Past Service (Including Qualifying Transfer) </a:t>
            </a:r>
          </a:p>
          <a:p>
            <a:pPr marL="342900" indent="-342900">
              <a:lnSpc>
                <a:spcPct val="150000"/>
              </a:lnSpc>
              <a:buFont typeface="Arial" panose="020B0604020202020204" pitchFamily="34" charset="0"/>
              <a:buChar char="•"/>
            </a:pPr>
            <a:r>
              <a:rPr lang="en-US" sz="2000" dirty="0">
                <a:solidFill>
                  <a:schemeClr val="tx1">
                    <a:lumMod val="85000"/>
                    <a:lumOff val="15000"/>
                  </a:schemeClr>
                </a:solidFill>
                <a:latin typeface="Poppins" panose="00000500000000000000" pitchFamily="2" charset="0"/>
                <a:cs typeface="Poppins" panose="00000500000000000000" pitchFamily="2" charset="0"/>
              </a:rPr>
              <a:t>Locked-in </a:t>
            </a:r>
          </a:p>
        </p:txBody>
      </p:sp>
      <p:pic>
        <p:nvPicPr>
          <p:cNvPr id="34" name="Picture Placeholder 33">
            <a:extLst>
              <a:ext uri="{FF2B5EF4-FFF2-40B4-BE49-F238E27FC236}">
                <a16:creationId xmlns:a16="http://schemas.microsoft.com/office/drawing/2014/main" id="{97755DA1-2FFC-6481-4A9A-21648D91601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369" r="17369"/>
          <a:stretch>
            <a:fillRect/>
          </a:stretch>
        </p:blipFill>
        <p:spPr/>
      </p:pic>
      <p:sp>
        <p:nvSpPr>
          <p:cNvPr id="41" name="Rectangle 40">
            <a:extLst>
              <a:ext uri="{FF2B5EF4-FFF2-40B4-BE49-F238E27FC236}">
                <a16:creationId xmlns:a16="http://schemas.microsoft.com/office/drawing/2014/main" id="{098D66AA-1F1E-25FD-5A96-FD851667202C}"/>
              </a:ext>
            </a:extLst>
          </p:cNvPr>
          <p:cNvSpPr/>
          <p:nvPr/>
        </p:nvSpPr>
        <p:spPr>
          <a:xfrm>
            <a:off x="20342721" y="1862861"/>
            <a:ext cx="3781654" cy="1710725"/>
          </a:xfrm>
          <a:prstGeom prst="rect">
            <a:avLst/>
          </a:prstGeom>
        </p:spPr>
        <p:txBody>
          <a:bodyPr wrap="square">
            <a:spAutoFit/>
          </a:bodyPr>
          <a:lstStyle/>
          <a:p>
            <a:r>
              <a:rPr lang="en-US" sz="2400" b="1" dirty="0">
                <a:solidFill>
                  <a:schemeClr val="tx1">
                    <a:lumMod val="85000"/>
                    <a:lumOff val="15000"/>
                  </a:schemeClr>
                </a:solidFill>
                <a:latin typeface="Poppins" panose="00000500000000000000" pitchFamily="2" charset="0"/>
                <a:cs typeface="Poppins" panose="00000500000000000000" pitchFamily="2" charset="0"/>
              </a:rPr>
              <a:t>Defined Contribution Component:</a:t>
            </a:r>
          </a:p>
          <a:p>
            <a:pPr>
              <a:lnSpc>
                <a:spcPct val="150000"/>
              </a:lnSpc>
            </a:pPr>
            <a:r>
              <a:rPr lang="en-US" sz="2000" dirty="0">
                <a:solidFill>
                  <a:schemeClr val="tx1">
                    <a:lumMod val="85000"/>
                    <a:lumOff val="15000"/>
                  </a:schemeClr>
                </a:solidFill>
                <a:latin typeface="Poppins" panose="00000500000000000000" pitchFamily="2" charset="0"/>
                <a:cs typeface="Poppins" panose="00000500000000000000" pitchFamily="2" charset="0"/>
              </a:rPr>
              <a:t>• I% of T4 Income </a:t>
            </a:r>
          </a:p>
          <a:p>
            <a:pPr>
              <a:lnSpc>
                <a:spcPct val="150000"/>
              </a:lnSpc>
            </a:pPr>
            <a:r>
              <a:rPr lang="en-US" sz="2000" dirty="0">
                <a:solidFill>
                  <a:schemeClr val="tx1">
                    <a:lumMod val="85000"/>
                    <a:lumOff val="15000"/>
                  </a:schemeClr>
                </a:solidFill>
                <a:latin typeface="Poppins" panose="00000500000000000000" pitchFamily="2" charset="0"/>
                <a:cs typeface="Poppins" panose="00000500000000000000" pitchFamily="2" charset="0"/>
              </a:rPr>
              <a:t>• Locked-in </a:t>
            </a:r>
          </a:p>
        </p:txBody>
      </p:sp>
      <p:sp>
        <p:nvSpPr>
          <p:cNvPr id="42" name="Rectangle 41">
            <a:extLst>
              <a:ext uri="{FF2B5EF4-FFF2-40B4-BE49-F238E27FC236}">
                <a16:creationId xmlns:a16="http://schemas.microsoft.com/office/drawing/2014/main" id="{C642DFA7-C4A6-EFC2-B3F8-2A426E4BC713}"/>
              </a:ext>
            </a:extLst>
          </p:cNvPr>
          <p:cNvSpPr/>
          <p:nvPr/>
        </p:nvSpPr>
        <p:spPr>
          <a:xfrm>
            <a:off x="15062792" y="9588416"/>
            <a:ext cx="7307987" cy="2264723"/>
          </a:xfrm>
          <a:prstGeom prst="rect">
            <a:avLst/>
          </a:prstGeom>
        </p:spPr>
        <p:txBody>
          <a:bodyPr wrap="square">
            <a:spAutoFit/>
          </a:bodyPr>
          <a:lstStyle/>
          <a:p>
            <a:r>
              <a:rPr lang="en-US" sz="2400" b="1" dirty="0">
                <a:solidFill>
                  <a:schemeClr val="tx1">
                    <a:lumMod val="85000"/>
                    <a:lumOff val="15000"/>
                  </a:schemeClr>
                </a:solidFill>
                <a:latin typeface="Poppins" panose="00000500000000000000" pitchFamily="2" charset="0"/>
                <a:cs typeface="Poppins" panose="00000500000000000000" pitchFamily="2" charset="0"/>
              </a:rPr>
              <a:t>Additional Voluntary Contributions:</a:t>
            </a:r>
          </a:p>
          <a:p>
            <a:pPr marL="342900" indent="-342900">
              <a:lnSpc>
                <a:spcPct val="150000"/>
              </a:lnSpc>
              <a:buFont typeface="Arial" panose="020B0604020202020204" pitchFamily="34" charset="0"/>
              <a:buChar char="•"/>
            </a:pPr>
            <a:r>
              <a:rPr lang="en-US" sz="2000" dirty="0">
                <a:solidFill>
                  <a:schemeClr val="tx1">
                    <a:lumMod val="85000"/>
                    <a:lumOff val="15000"/>
                  </a:schemeClr>
                </a:solidFill>
                <a:latin typeface="Poppins" panose="00000500000000000000" pitchFamily="2" charset="0"/>
                <a:cs typeface="Poppins" panose="00000500000000000000" pitchFamily="2" charset="0"/>
              </a:rPr>
              <a:t>Not Locked-in</a:t>
            </a:r>
          </a:p>
          <a:p>
            <a:pPr marL="342900" indent="-342900">
              <a:lnSpc>
                <a:spcPct val="150000"/>
              </a:lnSpc>
              <a:buFont typeface="Arial" panose="020B0604020202020204" pitchFamily="34" charset="0"/>
              <a:buChar char="•"/>
            </a:pPr>
            <a:r>
              <a:rPr lang="en-US" sz="2000" dirty="0">
                <a:solidFill>
                  <a:schemeClr val="tx1">
                    <a:lumMod val="85000"/>
                    <a:lumOff val="15000"/>
                  </a:schemeClr>
                </a:solidFill>
                <a:latin typeface="Poppins" panose="00000500000000000000" pitchFamily="2" charset="0"/>
                <a:cs typeface="Poppins" panose="00000500000000000000" pitchFamily="2" charset="0"/>
              </a:rPr>
              <a:t>Allows transfers-in of additional RRSP assets in order to tax deduct Investment Management Fees.</a:t>
            </a:r>
          </a:p>
          <a:p>
            <a:pPr marL="342900" indent="-342900">
              <a:lnSpc>
                <a:spcPct val="150000"/>
              </a:lnSpc>
              <a:buFont typeface="Arial" panose="020B0604020202020204" pitchFamily="34" charset="0"/>
              <a:buChar char="•"/>
            </a:pPr>
            <a:r>
              <a:rPr lang="en-US" sz="2000" dirty="0">
                <a:solidFill>
                  <a:schemeClr val="tx1">
                    <a:lumMod val="85000"/>
                    <a:lumOff val="15000"/>
                  </a:schemeClr>
                </a:solidFill>
                <a:latin typeface="Poppins" panose="00000500000000000000" pitchFamily="2" charset="0"/>
                <a:cs typeface="Poppins" panose="00000500000000000000" pitchFamily="2" charset="0"/>
              </a:rPr>
              <a:t>0% to 17% voluntary employee contributions </a:t>
            </a:r>
          </a:p>
        </p:txBody>
      </p:sp>
      <p:sp>
        <p:nvSpPr>
          <p:cNvPr id="43" name="TextBox 42">
            <a:extLst>
              <a:ext uri="{FF2B5EF4-FFF2-40B4-BE49-F238E27FC236}">
                <a16:creationId xmlns:a16="http://schemas.microsoft.com/office/drawing/2014/main" id="{F5D052C5-F2B3-9C79-AF21-64CCBD5E34F0}"/>
              </a:ext>
            </a:extLst>
          </p:cNvPr>
          <p:cNvSpPr txBox="1"/>
          <p:nvPr/>
        </p:nvSpPr>
        <p:spPr>
          <a:xfrm>
            <a:off x="1120126" y="4669968"/>
            <a:ext cx="5768268" cy="4524315"/>
          </a:xfrm>
          <a:prstGeom prst="rect">
            <a:avLst/>
          </a:prstGeom>
          <a:noFill/>
        </p:spPr>
        <p:txBody>
          <a:bodyPr wrap="square" rtlCol="0">
            <a:spAutoFit/>
          </a:bodyPr>
          <a:lstStyle/>
          <a:p>
            <a:r>
              <a:rPr lang="en-US" sz="7200" dirty="0">
                <a:solidFill>
                  <a:schemeClr val="bg2"/>
                </a:solidFill>
                <a:latin typeface="Poppins SemiBold" panose="00000700000000000000" pitchFamily="2" charset="0"/>
                <a:cs typeface="Poppins SemiBold" panose="00000700000000000000" pitchFamily="2" charset="0"/>
              </a:rPr>
              <a:t>What is a Personal</a:t>
            </a:r>
          </a:p>
          <a:p>
            <a:r>
              <a:rPr lang="en-US" sz="7200" dirty="0">
                <a:solidFill>
                  <a:schemeClr val="bg2"/>
                </a:solidFill>
                <a:latin typeface="Poppins SemiBold" panose="00000700000000000000" pitchFamily="2" charset="0"/>
                <a:cs typeface="Poppins SemiBold" panose="00000700000000000000" pitchFamily="2" charset="0"/>
              </a:rPr>
              <a:t>Pension Plan?</a:t>
            </a:r>
            <a:endParaRPr lang="en-PK" sz="7200" dirty="0">
              <a:solidFill>
                <a:schemeClr val="bg2"/>
              </a:solidFill>
              <a:latin typeface="Poppins SemiBold" panose="00000700000000000000" pitchFamily="2" charset="0"/>
              <a:cs typeface="Poppins SemiBold" panose="00000700000000000000" pitchFamily="2" charset="0"/>
            </a:endParaRPr>
          </a:p>
        </p:txBody>
      </p:sp>
      <p:graphicFrame>
        <p:nvGraphicFramePr>
          <p:cNvPr id="4" name="Chart 3">
            <a:extLst>
              <a:ext uri="{FF2B5EF4-FFF2-40B4-BE49-F238E27FC236}">
                <a16:creationId xmlns:a16="http://schemas.microsoft.com/office/drawing/2014/main" id="{F595B147-9C3A-460A-3EF9-C6CC766707CA}"/>
              </a:ext>
            </a:extLst>
          </p:cNvPr>
          <p:cNvGraphicFramePr/>
          <p:nvPr>
            <p:extLst>
              <p:ext uri="{D42A27DB-BD31-4B8C-83A1-F6EECF244321}">
                <p14:modId xmlns:p14="http://schemas.microsoft.com/office/powerpoint/2010/main" val="2825095832"/>
              </p:ext>
            </p:extLst>
          </p:nvPr>
        </p:nvGraphicFramePr>
        <p:xfrm>
          <a:off x="14442426" y="3790775"/>
          <a:ext cx="8065272" cy="4951115"/>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0EF35FB4-A6C5-0C3E-D3E4-476B505C0B18}"/>
              </a:ext>
            </a:extLst>
          </p:cNvPr>
          <p:cNvGrpSpPr/>
          <p:nvPr/>
        </p:nvGrpSpPr>
        <p:grpSpPr>
          <a:xfrm>
            <a:off x="16699468" y="5247441"/>
            <a:ext cx="3438775" cy="2676300"/>
            <a:chOff x="16699468" y="5857034"/>
            <a:chExt cx="3438775" cy="2676300"/>
          </a:xfrm>
        </p:grpSpPr>
        <p:sp>
          <p:nvSpPr>
            <p:cNvPr id="18" name="Rectangle 17"/>
            <p:cNvSpPr/>
            <p:nvPr/>
          </p:nvSpPr>
          <p:spPr>
            <a:xfrm>
              <a:off x="19077031" y="5857034"/>
              <a:ext cx="1061212" cy="584775"/>
            </a:xfrm>
            <a:prstGeom prst="rect">
              <a:avLst/>
            </a:prstGeom>
          </p:spPr>
          <p:txBody>
            <a:bodyPr wrap="square">
              <a:spAutoFit/>
            </a:bodyPr>
            <a:lstStyle/>
            <a:p>
              <a:pPr algn="ctr"/>
              <a:r>
                <a:rPr lang="en-US" sz="3200" b="1" dirty="0">
                  <a:solidFill>
                    <a:schemeClr val="bg2"/>
                  </a:solidFill>
                  <a:latin typeface="Poppins SemiBold" panose="00000700000000000000" pitchFamily="2" charset="0"/>
                  <a:cs typeface="Poppins SemiBold" panose="00000700000000000000" pitchFamily="2" charset="0"/>
                </a:rPr>
                <a:t>DC</a:t>
              </a:r>
            </a:p>
          </p:txBody>
        </p:sp>
        <p:sp>
          <p:nvSpPr>
            <p:cNvPr id="10" name="Rectangle 9"/>
            <p:cNvSpPr/>
            <p:nvPr/>
          </p:nvSpPr>
          <p:spPr>
            <a:xfrm>
              <a:off x="16699468" y="5857034"/>
              <a:ext cx="1187555" cy="584775"/>
            </a:xfrm>
            <a:prstGeom prst="rect">
              <a:avLst/>
            </a:prstGeom>
          </p:spPr>
          <p:txBody>
            <a:bodyPr wrap="square">
              <a:spAutoFit/>
            </a:bodyPr>
            <a:lstStyle/>
            <a:p>
              <a:pPr algn="ctr"/>
              <a:r>
                <a:rPr lang="en-US" sz="3200" b="1" dirty="0">
                  <a:solidFill>
                    <a:schemeClr val="bg2"/>
                  </a:solidFill>
                  <a:latin typeface="Poppins SemiBold" panose="00000700000000000000" pitchFamily="2" charset="0"/>
                  <a:cs typeface="Poppins SemiBold" panose="00000700000000000000" pitchFamily="2" charset="0"/>
                </a:rPr>
                <a:t>DB</a:t>
              </a:r>
            </a:p>
          </p:txBody>
        </p:sp>
        <p:sp>
          <p:nvSpPr>
            <p:cNvPr id="27" name="Rectangle 26"/>
            <p:cNvSpPr/>
            <p:nvPr/>
          </p:nvSpPr>
          <p:spPr>
            <a:xfrm>
              <a:off x="17905885" y="7948559"/>
              <a:ext cx="1187555" cy="584775"/>
            </a:xfrm>
            <a:prstGeom prst="rect">
              <a:avLst/>
            </a:prstGeom>
          </p:spPr>
          <p:txBody>
            <a:bodyPr wrap="square">
              <a:spAutoFit/>
            </a:bodyPr>
            <a:lstStyle/>
            <a:p>
              <a:pPr algn="ctr"/>
              <a:r>
                <a:rPr lang="en-US" sz="3200" b="1" dirty="0">
                  <a:solidFill>
                    <a:schemeClr val="bg2"/>
                  </a:solidFill>
                  <a:latin typeface="Poppins SemiBold" panose="00000700000000000000" pitchFamily="2" charset="0"/>
                  <a:cs typeface="Poppins SemiBold" panose="00000700000000000000" pitchFamily="2" charset="0"/>
                </a:rPr>
                <a:t>AVC</a:t>
              </a:r>
            </a:p>
          </p:txBody>
        </p:sp>
      </p:grpSp>
      <p:sp>
        <p:nvSpPr>
          <p:cNvPr id="12" name="Arrow: Right 11">
            <a:extLst>
              <a:ext uri="{FF2B5EF4-FFF2-40B4-BE49-F238E27FC236}">
                <a16:creationId xmlns:a16="http://schemas.microsoft.com/office/drawing/2014/main" id="{2773EB62-A798-CDB5-4F57-AA0EACE85B8F}"/>
              </a:ext>
            </a:extLst>
          </p:cNvPr>
          <p:cNvSpPr/>
          <p:nvPr/>
        </p:nvSpPr>
        <p:spPr>
          <a:xfrm rot="3174390">
            <a:off x="15537220" y="3906121"/>
            <a:ext cx="1277653" cy="346350"/>
          </a:xfrm>
          <a:prstGeom prst="rightArrow">
            <a:avLst/>
          </a:prstGeom>
          <a:solidFill>
            <a:srgbClr val="1E87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8" name="Arrow: Right 27">
            <a:extLst>
              <a:ext uri="{FF2B5EF4-FFF2-40B4-BE49-F238E27FC236}">
                <a16:creationId xmlns:a16="http://schemas.microsoft.com/office/drawing/2014/main" id="{9CA59AEC-AAC5-6F4A-50E8-8DE69198232F}"/>
              </a:ext>
            </a:extLst>
          </p:cNvPr>
          <p:cNvSpPr/>
          <p:nvPr/>
        </p:nvSpPr>
        <p:spPr>
          <a:xfrm rot="7507474">
            <a:off x="19994345" y="3937326"/>
            <a:ext cx="1140047" cy="338232"/>
          </a:xfrm>
          <a:prstGeom prst="rightArrow">
            <a:avLst/>
          </a:prstGeom>
          <a:solidFill>
            <a:srgbClr val="EDE941"/>
          </a:solidFill>
          <a:ln>
            <a:solidFill>
              <a:srgbClr val="EDE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9" name="Arrow: Right 28">
            <a:extLst>
              <a:ext uri="{FF2B5EF4-FFF2-40B4-BE49-F238E27FC236}">
                <a16:creationId xmlns:a16="http://schemas.microsoft.com/office/drawing/2014/main" id="{95A2E318-7F2F-837B-450F-BCB4953C7DBC}"/>
              </a:ext>
            </a:extLst>
          </p:cNvPr>
          <p:cNvSpPr/>
          <p:nvPr/>
        </p:nvSpPr>
        <p:spPr>
          <a:xfrm rot="16200000">
            <a:off x="18000990" y="8962264"/>
            <a:ext cx="949024" cy="303279"/>
          </a:xfrm>
          <a:prstGeom prst="rightArrow">
            <a:avLst/>
          </a:prstGeom>
          <a:solidFill>
            <a:srgbClr val="9ACA41"/>
          </a:solidFill>
          <a:ln>
            <a:solidFill>
              <a:srgbClr val="9A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Tree>
    <p:extLst>
      <p:ext uri="{BB962C8B-B14F-4D97-AF65-F5344CB8AC3E}">
        <p14:creationId xmlns:p14="http://schemas.microsoft.com/office/powerpoint/2010/main" val="690287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Shape 62">
            <a:extLst>
              <a:ext uri="{FF2B5EF4-FFF2-40B4-BE49-F238E27FC236}">
                <a16:creationId xmlns:a16="http://schemas.microsoft.com/office/drawing/2014/main" id="{ADBDC58F-2747-B436-1D4A-B45059E46675}"/>
              </a:ext>
            </a:extLst>
          </p:cNvPr>
          <p:cNvSpPr/>
          <p:nvPr/>
        </p:nvSpPr>
        <p:spPr>
          <a:xfrm>
            <a:off x="4110270" y="-54682"/>
            <a:ext cx="20288695" cy="13747541"/>
          </a:xfrm>
          <a:custGeom>
            <a:avLst/>
            <a:gdLst>
              <a:gd name="connsiteX0" fmla="*/ 7254768 w 18543982"/>
              <a:gd name="connsiteY0" fmla="*/ 0 h 12565626"/>
              <a:gd name="connsiteX1" fmla="*/ 18543982 w 18543982"/>
              <a:gd name="connsiteY1" fmla="*/ 0 h 12565626"/>
              <a:gd name="connsiteX2" fmla="*/ 11289214 w 18543982"/>
              <a:gd name="connsiteY2" fmla="*/ 12565626 h 12565626"/>
              <a:gd name="connsiteX3" fmla="*/ 0 w 18543982"/>
              <a:gd name="connsiteY3" fmla="*/ 12565626 h 12565626"/>
            </a:gdLst>
            <a:ahLst/>
            <a:cxnLst>
              <a:cxn ang="0">
                <a:pos x="connsiteX0" y="connsiteY0"/>
              </a:cxn>
              <a:cxn ang="0">
                <a:pos x="connsiteX1" y="connsiteY1"/>
              </a:cxn>
              <a:cxn ang="0">
                <a:pos x="connsiteX2" y="connsiteY2"/>
              </a:cxn>
              <a:cxn ang="0">
                <a:pos x="connsiteX3" y="connsiteY3"/>
              </a:cxn>
            </a:cxnLst>
            <a:rect l="l" t="t" r="r" b="b"/>
            <a:pathLst>
              <a:path w="18543982" h="12565626">
                <a:moveTo>
                  <a:pt x="7254768" y="0"/>
                </a:moveTo>
                <a:lnTo>
                  <a:pt x="18543982" y="0"/>
                </a:lnTo>
                <a:lnTo>
                  <a:pt x="11289214" y="12565626"/>
                </a:lnTo>
                <a:lnTo>
                  <a:pt x="0" y="12565626"/>
                </a:lnTo>
                <a:close/>
              </a:path>
            </a:pathLst>
          </a:custGeom>
          <a:solidFill>
            <a:srgbClr val="4E6172">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607" eaLnBrk="0" fontAlgn="base" hangingPunct="0">
              <a:spcBef>
                <a:spcPct val="0"/>
              </a:spcBef>
              <a:spcAft>
                <a:spcPct val="0"/>
              </a:spcAft>
              <a:defRPr/>
            </a:pPr>
            <a:endParaRPr lang="ru-RU">
              <a:solidFill>
                <a:prstClr val="white"/>
              </a:solidFill>
            </a:endParaRPr>
          </a:p>
        </p:txBody>
      </p:sp>
      <p:sp>
        <p:nvSpPr>
          <p:cNvPr id="32" name="Rectangle 31">
            <a:extLst>
              <a:ext uri="{FF2B5EF4-FFF2-40B4-BE49-F238E27FC236}">
                <a16:creationId xmlns:a16="http://schemas.microsoft.com/office/drawing/2014/main" id="{1D3E35B1-2F4C-DD8B-84A4-7A298ABB297B}"/>
              </a:ext>
            </a:extLst>
          </p:cNvPr>
          <p:cNvSpPr/>
          <p:nvPr/>
        </p:nvSpPr>
        <p:spPr>
          <a:xfrm>
            <a:off x="12031718" y="8103421"/>
            <a:ext cx="9630671" cy="1674051"/>
          </a:xfrm>
          <a:prstGeom prst="rect">
            <a:avLst/>
          </a:prstGeom>
          <a:solidFill>
            <a:schemeClr val="accent1"/>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1" name="Rectangle 30">
            <a:extLst>
              <a:ext uri="{FF2B5EF4-FFF2-40B4-BE49-F238E27FC236}">
                <a16:creationId xmlns:a16="http://schemas.microsoft.com/office/drawing/2014/main" id="{8E6401B1-0885-F7A9-4E1C-A363175CBA4D}"/>
              </a:ext>
            </a:extLst>
          </p:cNvPr>
          <p:cNvSpPr/>
          <p:nvPr/>
        </p:nvSpPr>
        <p:spPr>
          <a:xfrm>
            <a:off x="12031718" y="6063055"/>
            <a:ext cx="9630671" cy="1674051"/>
          </a:xfrm>
          <a:prstGeom prst="rect">
            <a:avLst/>
          </a:prstGeom>
          <a:solidFill>
            <a:schemeClr val="accent1"/>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9" name="Rectangle 28">
            <a:extLst>
              <a:ext uri="{FF2B5EF4-FFF2-40B4-BE49-F238E27FC236}">
                <a16:creationId xmlns:a16="http://schemas.microsoft.com/office/drawing/2014/main" id="{34E54314-7F59-D5D0-67DB-0F88B1864EFE}"/>
              </a:ext>
            </a:extLst>
          </p:cNvPr>
          <p:cNvSpPr/>
          <p:nvPr/>
        </p:nvSpPr>
        <p:spPr>
          <a:xfrm>
            <a:off x="1898388" y="9270620"/>
            <a:ext cx="9630671" cy="1674051"/>
          </a:xfrm>
          <a:prstGeom prst="rect">
            <a:avLst/>
          </a:prstGeom>
          <a:solidFill>
            <a:schemeClr val="accent1"/>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Rectangle 27">
            <a:extLst>
              <a:ext uri="{FF2B5EF4-FFF2-40B4-BE49-F238E27FC236}">
                <a16:creationId xmlns:a16="http://schemas.microsoft.com/office/drawing/2014/main" id="{680927DF-9101-6E96-34F2-2713B40640CE}"/>
              </a:ext>
            </a:extLst>
          </p:cNvPr>
          <p:cNvSpPr/>
          <p:nvPr/>
        </p:nvSpPr>
        <p:spPr>
          <a:xfrm>
            <a:off x="1898388" y="7104190"/>
            <a:ext cx="9630671" cy="1674051"/>
          </a:xfrm>
          <a:prstGeom prst="rect">
            <a:avLst/>
          </a:prstGeom>
          <a:solidFill>
            <a:schemeClr val="accent1"/>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 name="Rectangle 15">
            <a:extLst>
              <a:ext uri="{FF2B5EF4-FFF2-40B4-BE49-F238E27FC236}">
                <a16:creationId xmlns:a16="http://schemas.microsoft.com/office/drawing/2014/main" id="{AA30A8E8-F637-4734-AF81-19A06466A0B4}"/>
              </a:ext>
            </a:extLst>
          </p:cNvPr>
          <p:cNvSpPr/>
          <p:nvPr/>
        </p:nvSpPr>
        <p:spPr>
          <a:xfrm>
            <a:off x="1898390" y="4937760"/>
            <a:ext cx="9630671" cy="1674051"/>
          </a:xfrm>
          <a:prstGeom prst="rect">
            <a:avLst/>
          </a:prstGeom>
          <a:solidFill>
            <a:schemeClr val="accent1"/>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TextBox 21">
            <a:extLst>
              <a:ext uri="{FF2B5EF4-FFF2-40B4-BE49-F238E27FC236}">
                <a16:creationId xmlns:a16="http://schemas.microsoft.com/office/drawing/2014/main" id="{95AB463C-E3A8-4EE9-9466-5AC0B61C74B0}"/>
              </a:ext>
            </a:extLst>
          </p:cNvPr>
          <p:cNvSpPr txBox="1"/>
          <p:nvPr/>
        </p:nvSpPr>
        <p:spPr>
          <a:xfrm>
            <a:off x="3607611" y="5586001"/>
            <a:ext cx="4803325" cy="477054"/>
          </a:xfrm>
          <a:prstGeom prst="rect">
            <a:avLst/>
          </a:prstGeom>
          <a:noFill/>
        </p:spPr>
        <p:txBody>
          <a:bodyPr wrap="square" rtlCol="0">
            <a:spAutoFit/>
          </a:bodyPr>
          <a:lstStyle/>
          <a:p>
            <a:r>
              <a:rPr lang="en-US" sz="2500" b="1" dirty="0">
                <a:solidFill>
                  <a:schemeClr val="bg2"/>
                </a:solidFill>
                <a:latin typeface="Poppins" panose="00000500000000000000" pitchFamily="2" charset="0"/>
                <a:ea typeface="Open Sans" panose="020B0606030504020204" pitchFamily="34" charset="0"/>
                <a:cs typeface="Poppins" panose="00000500000000000000" pitchFamily="2" charset="0"/>
              </a:rPr>
              <a:t>PPP® Contributions</a:t>
            </a:r>
          </a:p>
        </p:txBody>
      </p:sp>
      <p:sp>
        <p:nvSpPr>
          <p:cNvPr id="19" name="Oval 18">
            <a:extLst>
              <a:ext uri="{FF2B5EF4-FFF2-40B4-BE49-F238E27FC236}">
                <a16:creationId xmlns:a16="http://schemas.microsoft.com/office/drawing/2014/main" id="{019B3FC6-4985-432D-9A6F-B666622E55F1}"/>
              </a:ext>
            </a:extLst>
          </p:cNvPr>
          <p:cNvSpPr/>
          <p:nvPr/>
        </p:nvSpPr>
        <p:spPr>
          <a:xfrm>
            <a:off x="2237600" y="5250793"/>
            <a:ext cx="1073703" cy="1073700"/>
          </a:xfrm>
          <a:prstGeom prst="ellipse">
            <a:avLst/>
          </a:prstGeom>
          <a:solidFill>
            <a:schemeClr val="accent2"/>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Poppins SemiBold" panose="00000700000000000000" pitchFamily="2" charset="0"/>
                <a:cs typeface="Poppins SemiBold" panose="00000700000000000000" pitchFamily="2" charset="0"/>
              </a:rPr>
              <a:t>01</a:t>
            </a:r>
          </a:p>
        </p:txBody>
      </p:sp>
      <p:sp>
        <p:nvSpPr>
          <p:cNvPr id="14" name="TextBox 13">
            <a:extLst>
              <a:ext uri="{FF2B5EF4-FFF2-40B4-BE49-F238E27FC236}">
                <a16:creationId xmlns:a16="http://schemas.microsoft.com/office/drawing/2014/main" id="{678B5E5E-1DFB-4D11-B2EC-F3EFF96969CA}"/>
              </a:ext>
            </a:extLst>
          </p:cNvPr>
          <p:cNvSpPr txBox="1"/>
          <p:nvPr/>
        </p:nvSpPr>
        <p:spPr>
          <a:xfrm>
            <a:off x="3607610" y="7487040"/>
            <a:ext cx="7576834" cy="861774"/>
          </a:xfrm>
          <a:prstGeom prst="rect">
            <a:avLst/>
          </a:prstGeom>
          <a:noFill/>
        </p:spPr>
        <p:txBody>
          <a:bodyPr wrap="square" rtlCol="0">
            <a:spAutoFit/>
          </a:bodyPr>
          <a:lstStyle/>
          <a:p>
            <a:r>
              <a:rPr lang="en-US" sz="2500" b="1" dirty="0">
                <a:solidFill>
                  <a:schemeClr val="bg2"/>
                </a:solidFill>
                <a:latin typeface="Open Sans" panose="020B0606030504020204" pitchFamily="34" charset="0"/>
                <a:ea typeface="Open Sans" panose="020B0606030504020204" pitchFamily="34" charset="0"/>
                <a:cs typeface="Open Sans" panose="020B0606030504020204" pitchFamily="34" charset="0"/>
              </a:rPr>
              <a:t>Administration &amp; Investment Management Fees</a:t>
            </a:r>
          </a:p>
        </p:txBody>
      </p:sp>
      <p:sp>
        <p:nvSpPr>
          <p:cNvPr id="30" name="Title 57">
            <a:extLst>
              <a:ext uri="{FF2B5EF4-FFF2-40B4-BE49-F238E27FC236}">
                <a16:creationId xmlns:a16="http://schemas.microsoft.com/office/drawing/2014/main" id="{A55FE2DD-FB9E-FD17-3743-B4828B4772E4}"/>
              </a:ext>
            </a:extLst>
          </p:cNvPr>
          <p:cNvSpPr txBox="1">
            <a:spLocks noChangeArrowheads="1"/>
          </p:cNvSpPr>
          <p:nvPr/>
        </p:nvSpPr>
        <p:spPr>
          <a:xfrm>
            <a:off x="3935592" y="1173813"/>
            <a:ext cx="17854733" cy="1320997"/>
          </a:xfrm>
        </p:spPr>
        <p:txBody>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ID" altLang="en-PK" sz="7000" dirty="0">
                <a:solidFill>
                  <a:srgbClr val="212529"/>
                </a:solidFill>
                <a:latin typeface="Poppins SemiBold" panose="00000700000000000000" pitchFamily="2" charset="0"/>
                <a:cs typeface="Poppins SemiBold" panose="00000700000000000000" pitchFamily="2" charset="0"/>
              </a:rPr>
              <a:t>What is a Personal Pension Plan?</a:t>
            </a:r>
          </a:p>
        </p:txBody>
      </p:sp>
      <p:sp>
        <p:nvSpPr>
          <p:cNvPr id="47" name="Oval 46">
            <a:extLst>
              <a:ext uri="{FF2B5EF4-FFF2-40B4-BE49-F238E27FC236}">
                <a16:creationId xmlns:a16="http://schemas.microsoft.com/office/drawing/2014/main" id="{E5ED0177-423F-FB26-DE6D-1EC280AA1A45}"/>
              </a:ext>
            </a:extLst>
          </p:cNvPr>
          <p:cNvSpPr/>
          <p:nvPr/>
        </p:nvSpPr>
        <p:spPr>
          <a:xfrm>
            <a:off x="2237599" y="7381077"/>
            <a:ext cx="1073703" cy="1073700"/>
          </a:xfrm>
          <a:prstGeom prst="ellipse">
            <a:avLst/>
          </a:prstGeom>
          <a:solidFill>
            <a:schemeClr val="accent2"/>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Poppins SemiBold" panose="00000700000000000000" pitchFamily="2" charset="0"/>
                <a:cs typeface="Poppins SemiBold" panose="00000700000000000000" pitchFamily="2" charset="0"/>
              </a:rPr>
              <a:t>02</a:t>
            </a:r>
          </a:p>
        </p:txBody>
      </p:sp>
      <p:sp>
        <p:nvSpPr>
          <p:cNvPr id="50" name="TextBox 49">
            <a:extLst>
              <a:ext uri="{FF2B5EF4-FFF2-40B4-BE49-F238E27FC236}">
                <a16:creationId xmlns:a16="http://schemas.microsoft.com/office/drawing/2014/main" id="{E2824DB5-71D9-72BE-7404-C2169C735705}"/>
              </a:ext>
            </a:extLst>
          </p:cNvPr>
          <p:cNvSpPr txBox="1"/>
          <p:nvPr/>
        </p:nvSpPr>
        <p:spPr>
          <a:xfrm>
            <a:off x="3607611" y="9802534"/>
            <a:ext cx="4803325" cy="477054"/>
          </a:xfrm>
          <a:prstGeom prst="rect">
            <a:avLst/>
          </a:prstGeom>
          <a:noFill/>
        </p:spPr>
        <p:txBody>
          <a:bodyPr wrap="square" rtlCol="0">
            <a:spAutoFit/>
          </a:bodyPr>
          <a:lstStyle/>
          <a:p>
            <a:r>
              <a:rPr lang="en-US" sz="2500" b="1" dirty="0">
                <a:solidFill>
                  <a:schemeClr val="bg2"/>
                </a:solidFill>
                <a:latin typeface="Poppins" panose="00000500000000000000" pitchFamily="2" charset="0"/>
                <a:ea typeface="Open Sans" panose="020B0606030504020204" pitchFamily="34" charset="0"/>
                <a:cs typeface="Poppins" panose="00000500000000000000" pitchFamily="2" charset="0"/>
              </a:rPr>
              <a:t>Special Payments</a:t>
            </a:r>
          </a:p>
        </p:txBody>
      </p:sp>
      <p:sp>
        <p:nvSpPr>
          <p:cNvPr id="51" name="Oval 50">
            <a:extLst>
              <a:ext uri="{FF2B5EF4-FFF2-40B4-BE49-F238E27FC236}">
                <a16:creationId xmlns:a16="http://schemas.microsoft.com/office/drawing/2014/main" id="{40F1AB17-E114-FB28-A811-064C81B5B975}"/>
              </a:ext>
            </a:extLst>
          </p:cNvPr>
          <p:cNvSpPr/>
          <p:nvPr/>
        </p:nvSpPr>
        <p:spPr>
          <a:xfrm>
            <a:off x="2237599" y="9570796"/>
            <a:ext cx="1073703" cy="1073700"/>
          </a:xfrm>
          <a:prstGeom prst="ellipse">
            <a:avLst/>
          </a:prstGeom>
          <a:solidFill>
            <a:schemeClr val="accent2"/>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Poppins SemiBold" panose="00000700000000000000" pitchFamily="2" charset="0"/>
                <a:cs typeface="Poppins SemiBold" panose="00000700000000000000" pitchFamily="2" charset="0"/>
              </a:rPr>
              <a:t>03</a:t>
            </a:r>
          </a:p>
        </p:txBody>
      </p:sp>
      <p:sp>
        <p:nvSpPr>
          <p:cNvPr id="55" name="TextBox 54">
            <a:extLst>
              <a:ext uri="{FF2B5EF4-FFF2-40B4-BE49-F238E27FC236}">
                <a16:creationId xmlns:a16="http://schemas.microsoft.com/office/drawing/2014/main" id="{995F094D-D281-ED7C-F56A-95AF3003B5A1}"/>
              </a:ext>
            </a:extLst>
          </p:cNvPr>
          <p:cNvSpPr txBox="1"/>
          <p:nvPr/>
        </p:nvSpPr>
        <p:spPr>
          <a:xfrm>
            <a:off x="13752814" y="6661554"/>
            <a:ext cx="4803325" cy="477054"/>
          </a:xfrm>
          <a:prstGeom prst="rect">
            <a:avLst/>
          </a:prstGeom>
          <a:noFill/>
        </p:spPr>
        <p:txBody>
          <a:bodyPr wrap="square" rtlCol="0">
            <a:spAutoFit/>
          </a:bodyPr>
          <a:lstStyle/>
          <a:p>
            <a:r>
              <a:rPr lang="en-US" sz="2500" b="1" dirty="0">
                <a:solidFill>
                  <a:schemeClr val="bg2"/>
                </a:solidFill>
                <a:latin typeface="Poppins" panose="00000500000000000000" pitchFamily="2" charset="0"/>
                <a:ea typeface="Open Sans" panose="020B0606030504020204" pitchFamily="34" charset="0"/>
                <a:cs typeface="Poppins" panose="00000500000000000000" pitchFamily="2" charset="0"/>
              </a:rPr>
              <a:t>Buy Back of Past Service</a:t>
            </a:r>
          </a:p>
        </p:txBody>
      </p:sp>
      <p:sp>
        <p:nvSpPr>
          <p:cNvPr id="56" name="Oval 55">
            <a:extLst>
              <a:ext uri="{FF2B5EF4-FFF2-40B4-BE49-F238E27FC236}">
                <a16:creationId xmlns:a16="http://schemas.microsoft.com/office/drawing/2014/main" id="{EAFC8E45-6439-927F-BD12-0D28E197E1E6}"/>
              </a:ext>
            </a:extLst>
          </p:cNvPr>
          <p:cNvSpPr/>
          <p:nvPr/>
        </p:nvSpPr>
        <p:spPr>
          <a:xfrm>
            <a:off x="12370929" y="6363231"/>
            <a:ext cx="1073703" cy="1073700"/>
          </a:xfrm>
          <a:prstGeom prst="ellipse">
            <a:avLst/>
          </a:prstGeom>
          <a:solidFill>
            <a:schemeClr val="accent2"/>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Poppins SemiBold" panose="00000700000000000000" pitchFamily="2" charset="0"/>
                <a:cs typeface="Poppins SemiBold" panose="00000700000000000000" pitchFamily="2" charset="0"/>
              </a:rPr>
              <a:t>04</a:t>
            </a:r>
          </a:p>
        </p:txBody>
      </p:sp>
      <p:sp>
        <p:nvSpPr>
          <p:cNvPr id="57" name="TextBox 56">
            <a:extLst>
              <a:ext uri="{FF2B5EF4-FFF2-40B4-BE49-F238E27FC236}">
                <a16:creationId xmlns:a16="http://schemas.microsoft.com/office/drawing/2014/main" id="{810F9525-AB35-0C41-C467-0EB7FDD47ABB}"/>
              </a:ext>
            </a:extLst>
          </p:cNvPr>
          <p:cNvSpPr txBox="1"/>
          <p:nvPr/>
        </p:nvSpPr>
        <p:spPr>
          <a:xfrm>
            <a:off x="13752815" y="8693993"/>
            <a:ext cx="7576834" cy="477054"/>
          </a:xfrm>
          <a:prstGeom prst="rect">
            <a:avLst/>
          </a:prstGeom>
          <a:noFill/>
        </p:spPr>
        <p:txBody>
          <a:bodyPr wrap="square" rtlCol="0">
            <a:spAutoFit/>
          </a:bodyPr>
          <a:lstStyle/>
          <a:p>
            <a:r>
              <a:rPr lang="en-US" sz="2500" b="1" dirty="0">
                <a:solidFill>
                  <a:schemeClr val="bg2"/>
                </a:solidFill>
                <a:latin typeface="Open Sans" panose="020B0606030504020204" pitchFamily="34" charset="0"/>
                <a:ea typeface="Open Sans" panose="020B0606030504020204" pitchFamily="34" charset="0"/>
                <a:cs typeface="Open Sans" panose="020B0606030504020204" pitchFamily="34" charset="0"/>
              </a:rPr>
              <a:t>Terminal Funding</a:t>
            </a:r>
          </a:p>
        </p:txBody>
      </p:sp>
      <p:sp>
        <p:nvSpPr>
          <p:cNvPr id="59" name="Oval 58">
            <a:extLst>
              <a:ext uri="{FF2B5EF4-FFF2-40B4-BE49-F238E27FC236}">
                <a16:creationId xmlns:a16="http://schemas.microsoft.com/office/drawing/2014/main" id="{C3E7CAD1-7147-3C7F-7E6D-5644CBFD48B8}"/>
              </a:ext>
            </a:extLst>
          </p:cNvPr>
          <p:cNvSpPr/>
          <p:nvPr/>
        </p:nvSpPr>
        <p:spPr>
          <a:xfrm>
            <a:off x="12370930" y="8403597"/>
            <a:ext cx="1073703" cy="1073700"/>
          </a:xfrm>
          <a:prstGeom prst="ellipse">
            <a:avLst/>
          </a:prstGeom>
          <a:solidFill>
            <a:schemeClr val="accent2"/>
          </a:solidFill>
          <a:ln>
            <a:noFill/>
          </a:ln>
          <a:effectLst>
            <a:outerShdw blurRad="63500" dist="38100" dir="5400000" algn="t" rotWithShape="0">
              <a:srgbClr val="072A4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Poppins SemiBold" panose="00000700000000000000" pitchFamily="2" charset="0"/>
                <a:cs typeface="Poppins SemiBold" panose="00000700000000000000" pitchFamily="2" charset="0"/>
              </a:rPr>
              <a:t>05</a:t>
            </a:r>
          </a:p>
        </p:txBody>
      </p:sp>
      <p:sp>
        <p:nvSpPr>
          <p:cNvPr id="60" name="Title 57">
            <a:extLst>
              <a:ext uri="{FF2B5EF4-FFF2-40B4-BE49-F238E27FC236}">
                <a16:creationId xmlns:a16="http://schemas.microsoft.com/office/drawing/2014/main" id="{1309C414-2EA8-DE6F-552D-B72BDC58EA20}"/>
              </a:ext>
            </a:extLst>
          </p:cNvPr>
          <p:cNvSpPr txBox="1">
            <a:spLocks noChangeArrowheads="1"/>
          </p:cNvSpPr>
          <p:nvPr/>
        </p:nvSpPr>
        <p:spPr>
          <a:xfrm>
            <a:off x="4742945" y="2950850"/>
            <a:ext cx="14896522" cy="475906"/>
          </a:xfrm>
        </p:spPr>
        <p:txBody>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ID" altLang="en-PK" sz="4000" dirty="0">
                <a:solidFill>
                  <a:srgbClr val="212529"/>
                </a:solidFill>
                <a:latin typeface="Poppins" panose="00000500000000000000" pitchFamily="2" charset="0"/>
                <a:cs typeface="Poppins" panose="00000500000000000000" pitchFamily="2" charset="0"/>
              </a:rPr>
              <a:t>5 Tax Deductions</a:t>
            </a:r>
          </a:p>
        </p:txBody>
      </p:sp>
      <p:sp>
        <p:nvSpPr>
          <p:cNvPr id="62" name="Rectangle 61">
            <a:extLst>
              <a:ext uri="{FF2B5EF4-FFF2-40B4-BE49-F238E27FC236}">
                <a16:creationId xmlns:a16="http://schemas.microsoft.com/office/drawing/2014/main" id="{D14A1CD5-38B2-607B-CFAE-4D33CA8CFA25}"/>
              </a:ext>
            </a:extLst>
          </p:cNvPr>
          <p:cNvSpPr/>
          <p:nvPr/>
        </p:nvSpPr>
        <p:spPr>
          <a:xfrm>
            <a:off x="-16553" y="517327"/>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0A287B03-B1F0-CB52-62A3-3B0480F62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7530" y="136566"/>
            <a:ext cx="3809524" cy="1231746"/>
          </a:xfrm>
          <a:prstGeom prst="rect">
            <a:avLst/>
          </a:prstGeom>
        </p:spPr>
      </p:pic>
    </p:spTree>
    <p:extLst>
      <p:ext uri="{BB962C8B-B14F-4D97-AF65-F5344CB8AC3E}">
        <p14:creationId xmlns:p14="http://schemas.microsoft.com/office/powerpoint/2010/main" val="4185494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3DED92C-45C6-468D-9A33-7C1B3663AE69}"/>
              </a:ext>
            </a:extLst>
          </p:cNvPr>
          <p:cNvSpPr txBox="1"/>
          <p:nvPr/>
        </p:nvSpPr>
        <p:spPr>
          <a:xfrm>
            <a:off x="1713794" y="2265018"/>
            <a:ext cx="8900116" cy="2308324"/>
          </a:xfrm>
          <a:prstGeom prst="rect">
            <a:avLst/>
          </a:prstGeom>
          <a:noFill/>
        </p:spPr>
        <p:txBody>
          <a:bodyPr wrap="square" rtlCol="0">
            <a:spAutoFit/>
          </a:bodyPr>
          <a:lstStyle/>
          <a:p>
            <a:r>
              <a:rPr lang="en-US" sz="7200" dirty="0">
                <a:solidFill>
                  <a:schemeClr val="tx2"/>
                </a:solidFill>
                <a:latin typeface="Poppins SemiBold" panose="00000700000000000000" pitchFamily="2" charset="0"/>
                <a:cs typeface="Poppins SemiBold" panose="00000700000000000000" pitchFamily="2" charset="0"/>
              </a:rPr>
              <a:t>What is a Personal</a:t>
            </a:r>
          </a:p>
          <a:p>
            <a:r>
              <a:rPr lang="en-US" sz="7200" dirty="0">
                <a:solidFill>
                  <a:schemeClr val="tx2"/>
                </a:solidFill>
                <a:latin typeface="Poppins SemiBold" panose="00000700000000000000" pitchFamily="2" charset="0"/>
                <a:cs typeface="Poppins SemiBold" panose="00000700000000000000" pitchFamily="2" charset="0"/>
              </a:rPr>
              <a:t>Pension Plan?</a:t>
            </a:r>
            <a:endParaRPr lang="en-PK" sz="7200" dirty="0">
              <a:solidFill>
                <a:schemeClr val="tx2"/>
              </a:solidFill>
              <a:latin typeface="Poppins SemiBold" panose="00000700000000000000" pitchFamily="2" charset="0"/>
              <a:cs typeface="Poppins SemiBold" panose="00000700000000000000" pitchFamily="2" charset="0"/>
            </a:endParaRPr>
          </a:p>
        </p:txBody>
      </p:sp>
      <p:sp>
        <p:nvSpPr>
          <p:cNvPr id="10" name="TextBox 9">
            <a:extLst>
              <a:ext uri="{FF2B5EF4-FFF2-40B4-BE49-F238E27FC236}">
                <a16:creationId xmlns:a16="http://schemas.microsoft.com/office/drawing/2014/main" id="{9EFCAE43-B062-4B68-B356-73A3E119A3F7}"/>
              </a:ext>
            </a:extLst>
          </p:cNvPr>
          <p:cNvSpPr txBox="1"/>
          <p:nvPr/>
        </p:nvSpPr>
        <p:spPr>
          <a:xfrm>
            <a:off x="12523317" y="1922450"/>
            <a:ext cx="10696470" cy="707886"/>
          </a:xfrm>
          <a:prstGeom prst="rect">
            <a:avLst/>
          </a:prstGeom>
          <a:noFill/>
        </p:spPr>
        <p:txBody>
          <a:bodyPr wrap="square" rtlCol="0">
            <a:spAutoFit/>
          </a:bodyPr>
          <a:lstStyle/>
          <a:p>
            <a:r>
              <a:rPr lang="en-US" sz="4000" spc="5" dirty="0">
                <a:solidFill>
                  <a:schemeClr val="tx2"/>
                </a:solidFill>
                <a:effectLst/>
                <a:latin typeface="Poppins" panose="00000500000000000000" pitchFamily="2" charset="0"/>
                <a:ea typeface="Calibri" panose="020F0502020204030204" pitchFamily="34" charset="0"/>
                <a:cs typeface="Poppins" panose="00000500000000000000" pitchFamily="2" charset="0"/>
              </a:rPr>
              <a:t>How much more can be saved in a PPP®?</a:t>
            </a:r>
            <a:endParaRPr lang="en-PK" sz="4000" dirty="0">
              <a:solidFill>
                <a:schemeClr val="tx2"/>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12" name="TextBox 11">
            <a:extLst>
              <a:ext uri="{FF2B5EF4-FFF2-40B4-BE49-F238E27FC236}">
                <a16:creationId xmlns:a16="http://schemas.microsoft.com/office/drawing/2014/main" id="{EC5CF161-D5EE-4953-B34F-244FD9BD999D}"/>
              </a:ext>
            </a:extLst>
          </p:cNvPr>
          <p:cNvSpPr txBox="1"/>
          <p:nvPr/>
        </p:nvSpPr>
        <p:spPr>
          <a:xfrm>
            <a:off x="12482678" y="2615907"/>
            <a:ext cx="8868341" cy="1415772"/>
          </a:xfrm>
          <a:prstGeom prst="rect">
            <a:avLst/>
          </a:prstGeom>
          <a:noFill/>
        </p:spPr>
        <p:txBody>
          <a:bodyPr wrap="square" rtlCol="0">
            <a:spAutoFit/>
          </a:bodyPr>
          <a:lstStyle/>
          <a:p>
            <a:pPr>
              <a:lnSpc>
                <a:spcPct val="150000"/>
              </a:lnSpc>
            </a:pPr>
            <a:r>
              <a:rPr lang="en-US" sz="2000" spc="15" dirty="0">
                <a:solidFill>
                  <a:schemeClr val="tx2">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This table show permissible contributions by age in the </a:t>
            </a:r>
            <a:br>
              <a:rPr lang="en-US" sz="2000" spc="15" dirty="0">
                <a:solidFill>
                  <a:schemeClr val="tx2">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br>
            <a:r>
              <a:rPr lang="en-US" sz="2000" spc="10" dirty="0">
                <a:solidFill>
                  <a:schemeClr val="tx2">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Personal Pension Plan </a:t>
            </a:r>
            <a:r>
              <a:rPr lang="en-US" sz="2000" spc="10" baseline="30000" dirty="0">
                <a:solidFill>
                  <a:schemeClr val="tx2">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TM</a:t>
            </a:r>
            <a:r>
              <a:rPr lang="en-US" sz="2000" spc="10" dirty="0">
                <a:solidFill>
                  <a:schemeClr val="tx2">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 (where salary is</a:t>
            </a:r>
            <a:r>
              <a:rPr lang="en-US" sz="2400" spc="10" dirty="0">
                <a:solidFill>
                  <a:schemeClr val="tx2">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 </a:t>
            </a:r>
            <a:r>
              <a:rPr lang="en-US" sz="2400" dirty="0">
                <a:solidFill>
                  <a:srgbClr val="1E87AE"/>
                </a:solidFill>
                <a:latin typeface="Poppins" panose="00000500000000000000" pitchFamily="2" charset="0"/>
                <a:cs typeface="Poppins" panose="00000500000000000000" pitchFamily="2" charset="0"/>
              </a:rPr>
              <a:t>$</a:t>
            </a:r>
            <a:r>
              <a:rPr lang="en-US" sz="2400" spc="10" dirty="0">
                <a:solidFill>
                  <a:srgbClr val="1E87AE"/>
                </a:solidFill>
                <a:effectLst/>
                <a:latin typeface="Poppins" panose="00000500000000000000" pitchFamily="2" charset="0"/>
                <a:ea typeface="Calibri" panose="020F0502020204030204" pitchFamily="34" charset="0"/>
                <a:cs typeface="Poppins" panose="00000500000000000000" pitchFamily="2" charset="0"/>
              </a:rPr>
              <a:t>I75,333 </a:t>
            </a:r>
            <a:r>
              <a:rPr lang="en-US" sz="2000" spc="10" dirty="0">
                <a:solidFill>
                  <a:schemeClr val="tx2">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or more):</a:t>
            </a:r>
            <a:endParaRPr lang="en-PK" sz="2000" dirty="0">
              <a:solidFill>
                <a:schemeClr val="tx2">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endParaRPr>
          </a:p>
          <a:p>
            <a:endParaRPr lang="en-PK" sz="2000" dirty="0">
              <a:solidFill>
                <a:schemeClr val="tx2">
                  <a:lumMod val="75000"/>
                  <a:lumOff val="25000"/>
                </a:schemeClr>
              </a:solidFill>
              <a:latin typeface="Poppins" panose="00000500000000000000" pitchFamily="2" charset="0"/>
              <a:cs typeface="Poppins" panose="00000500000000000000" pitchFamily="2" charset="0"/>
            </a:endParaRPr>
          </a:p>
        </p:txBody>
      </p:sp>
      <p:graphicFrame>
        <p:nvGraphicFramePr>
          <p:cNvPr id="15" name="Table 15">
            <a:extLst>
              <a:ext uri="{FF2B5EF4-FFF2-40B4-BE49-F238E27FC236}">
                <a16:creationId xmlns:a16="http://schemas.microsoft.com/office/drawing/2014/main" id="{1DD7C913-4CB2-425D-9453-621489FC3436}"/>
              </a:ext>
            </a:extLst>
          </p:cNvPr>
          <p:cNvGraphicFramePr>
            <a:graphicFrameLocks noGrp="1"/>
          </p:cNvGraphicFramePr>
          <p:nvPr>
            <p:extLst>
              <p:ext uri="{D42A27DB-BD31-4B8C-83A1-F6EECF244321}">
                <p14:modId xmlns:p14="http://schemas.microsoft.com/office/powerpoint/2010/main" val="3287006748"/>
              </p:ext>
            </p:extLst>
          </p:nvPr>
        </p:nvGraphicFramePr>
        <p:xfrm>
          <a:off x="12563958" y="4013587"/>
          <a:ext cx="10696469" cy="7173369"/>
        </p:xfrm>
        <a:graphic>
          <a:graphicData uri="http://schemas.openxmlformats.org/drawingml/2006/table">
            <a:tbl>
              <a:tblPr firstRow="1" bandRow="1">
                <a:tableStyleId>{616DA210-FB5B-4158-B5E0-FEB733F419BA}</a:tableStyleId>
              </a:tblPr>
              <a:tblGrid>
                <a:gridCol w="2475557">
                  <a:extLst>
                    <a:ext uri="{9D8B030D-6E8A-4147-A177-3AD203B41FA5}">
                      <a16:colId xmlns:a16="http://schemas.microsoft.com/office/drawing/2014/main" val="4153961076"/>
                    </a:ext>
                  </a:extLst>
                </a:gridCol>
                <a:gridCol w="3637280">
                  <a:extLst>
                    <a:ext uri="{9D8B030D-6E8A-4147-A177-3AD203B41FA5}">
                      <a16:colId xmlns:a16="http://schemas.microsoft.com/office/drawing/2014/main" val="2991830916"/>
                    </a:ext>
                  </a:extLst>
                </a:gridCol>
                <a:gridCol w="2174240">
                  <a:extLst>
                    <a:ext uri="{9D8B030D-6E8A-4147-A177-3AD203B41FA5}">
                      <a16:colId xmlns:a16="http://schemas.microsoft.com/office/drawing/2014/main" val="1756779517"/>
                    </a:ext>
                  </a:extLst>
                </a:gridCol>
                <a:gridCol w="2409392">
                  <a:extLst>
                    <a:ext uri="{9D8B030D-6E8A-4147-A177-3AD203B41FA5}">
                      <a16:colId xmlns:a16="http://schemas.microsoft.com/office/drawing/2014/main" val="1254505432"/>
                    </a:ext>
                  </a:extLst>
                </a:gridCol>
              </a:tblGrid>
              <a:tr h="1024767">
                <a:tc>
                  <a:txBody>
                    <a:bodyPr/>
                    <a:lstStyle/>
                    <a:p>
                      <a:pPr algn="ctr"/>
                      <a:endParaRPr lang="en-PK" dirty="0"/>
                    </a:p>
                  </a:txBody>
                  <a:tcPr/>
                </a:tc>
                <a:tc>
                  <a:txBody>
                    <a:bodyPr/>
                    <a:lstStyle/>
                    <a:p>
                      <a:endParaRPr lang="en-PK" dirty="0">
                        <a:latin typeface="Montserrat ExtraBold" panose="00000900000000000000" pitchFamily="2" charset="0"/>
                      </a:endParaRPr>
                    </a:p>
                  </a:txBody>
                  <a:tcPr/>
                </a:tc>
                <a:tc>
                  <a:txBody>
                    <a:bodyPr/>
                    <a:lstStyle/>
                    <a:p>
                      <a:endParaRPr lang="en-PK" sz="2000" dirty="0">
                        <a:latin typeface="Montserrat ExtraBold" panose="00000900000000000000" pitchFamily="2" charset="0"/>
                      </a:endParaRPr>
                    </a:p>
                  </a:txBody>
                  <a:tcPr/>
                </a:tc>
                <a:tc>
                  <a:txBody>
                    <a:bodyPr/>
                    <a:lstStyle/>
                    <a:p>
                      <a:endParaRPr lang="en-PK" sz="2000" dirty="0">
                        <a:latin typeface="Montserrat ExtraBold" panose="00000900000000000000" pitchFamily="2" charset="0"/>
                      </a:endParaRPr>
                    </a:p>
                  </a:txBody>
                  <a:tcPr/>
                </a:tc>
                <a:extLst>
                  <a:ext uri="{0D108BD9-81ED-4DB2-BD59-A6C34878D82A}">
                    <a16:rowId xmlns:a16="http://schemas.microsoft.com/office/drawing/2014/main" val="148439495"/>
                  </a:ext>
                </a:extLst>
              </a:tr>
              <a:tr h="1024767">
                <a:tc>
                  <a:txBody>
                    <a:bodyPr/>
                    <a:lstStyle/>
                    <a:p>
                      <a:endParaRPr lang="en-PK" dirty="0"/>
                    </a:p>
                  </a:txBody>
                  <a:tcPr/>
                </a:tc>
                <a:tc>
                  <a:txBody>
                    <a:bodyPr/>
                    <a:lstStyle/>
                    <a:p>
                      <a:endParaRPr lang="en-PK" dirty="0"/>
                    </a:p>
                  </a:txBody>
                  <a:tcPr/>
                </a:tc>
                <a:tc>
                  <a:txBody>
                    <a:bodyPr/>
                    <a:lstStyle/>
                    <a:p>
                      <a:endParaRPr lang="en-PK"/>
                    </a:p>
                  </a:txBody>
                  <a:tcPr/>
                </a:tc>
                <a:tc>
                  <a:txBody>
                    <a:bodyPr/>
                    <a:lstStyle/>
                    <a:p>
                      <a:endParaRPr lang="en-PK" dirty="0"/>
                    </a:p>
                  </a:txBody>
                  <a:tcPr/>
                </a:tc>
                <a:extLst>
                  <a:ext uri="{0D108BD9-81ED-4DB2-BD59-A6C34878D82A}">
                    <a16:rowId xmlns:a16="http://schemas.microsoft.com/office/drawing/2014/main" val="3396425869"/>
                  </a:ext>
                </a:extLst>
              </a:tr>
              <a:tr h="1024767">
                <a:tc>
                  <a:txBody>
                    <a:bodyPr/>
                    <a:lstStyle/>
                    <a:p>
                      <a:endParaRPr lang="en-PK" dirty="0"/>
                    </a:p>
                  </a:txBody>
                  <a:tcPr/>
                </a:tc>
                <a:tc>
                  <a:txBody>
                    <a:bodyPr/>
                    <a:lstStyle/>
                    <a:p>
                      <a:endParaRPr lang="en-PK" dirty="0"/>
                    </a:p>
                  </a:txBody>
                  <a:tcPr/>
                </a:tc>
                <a:tc>
                  <a:txBody>
                    <a:bodyPr/>
                    <a:lstStyle/>
                    <a:p>
                      <a:endParaRPr lang="en-PK" dirty="0"/>
                    </a:p>
                  </a:txBody>
                  <a:tcPr/>
                </a:tc>
                <a:tc>
                  <a:txBody>
                    <a:bodyPr/>
                    <a:lstStyle/>
                    <a:p>
                      <a:endParaRPr lang="en-PK" dirty="0"/>
                    </a:p>
                  </a:txBody>
                  <a:tcPr/>
                </a:tc>
                <a:extLst>
                  <a:ext uri="{0D108BD9-81ED-4DB2-BD59-A6C34878D82A}">
                    <a16:rowId xmlns:a16="http://schemas.microsoft.com/office/drawing/2014/main" val="4027764622"/>
                  </a:ext>
                </a:extLst>
              </a:tr>
              <a:tr h="1024767">
                <a:tc>
                  <a:txBody>
                    <a:bodyPr/>
                    <a:lstStyle/>
                    <a:p>
                      <a:endParaRPr lang="en-PK" dirty="0"/>
                    </a:p>
                  </a:txBody>
                  <a:tcPr/>
                </a:tc>
                <a:tc>
                  <a:txBody>
                    <a:bodyPr/>
                    <a:lstStyle/>
                    <a:p>
                      <a:endParaRPr lang="en-PK" dirty="0"/>
                    </a:p>
                  </a:txBody>
                  <a:tcPr/>
                </a:tc>
                <a:tc>
                  <a:txBody>
                    <a:bodyPr/>
                    <a:lstStyle/>
                    <a:p>
                      <a:endParaRPr lang="en-PK" dirty="0"/>
                    </a:p>
                  </a:txBody>
                  <a:tcPr/>
                </a:tc>
                <a:tc>
                  <a:txBody>
                    <a:bodyPr/>
                    <a:lstStyle/>
                    <a:p>
                      <a:endParaRPr lang="en-PK"/>
                    </a:p>
                  </a:txBody>
                  <a:tcPr/>
                </a:tc>
                <a:extLst>
                  <a:ext uri="{0D108BD9-81ED-4DB2-BD59-A6C34878D82A}">
                    <a16:rowId xmlns:a16="http://schemas.microsoft.com/office/drawing/2014/main" val="875179601"/>
                  </a:ext>
                </a:extLst>
              </a:tr>
              <a:tr h="1024767">
                <a:tc>
                  <a:txBody>
                    <a:bodyPr/>
                    <a:lstStyle/>
                    <a:p>
                      <a:endParaRPr lang="en-PK" dirty="0"/>
                    </a:p>
                  </a:txBody>
                  <a:tcPr/>
                </a:tc>
                <a:tc>
                  <a:txBody>
                    <a:bodyPr/>
                    <a:lstStyle/>
                    <a:p>
                      <a:endParaRPr lang="en-PK"/>
                    </a:p>
                  </a:txBody>
                  <a:tcPr/>
                </a:tc>
                <a:tc>
                  <a:txBody>
                    <a:bodyPr/>
                    <a:lstStyle/>
                    <a:p>
                      <a:endParaRPr lang="en-PK"/>
                    </a:p>
                  </a:txBody>
                  <a:tcPr/>
                </a:tc>
                <a:tc>
                  <a:txBody>
                    <a:bodyPr/>
                    <a:lstStyle/>
                    <a:p>
                      <a:endParaRPr lang="en-PK"/>
                    </a:p>
                  </a:txBody>
                  <a:tcPr/>
                </a:tc>
                <a:extLst>
                  <a:ext uri="{0D108BD9-81ED-4DB2-BD59-A6C34878D82A}">
                    <a16:rowId xmlns:a16="http://schemas.microsoft.com/office/drawing/2014/main" val="2154412466"/>
                  </a:ext>
                </a:extLst>
              </a:tr>
              <a:tr h="1024767">
                <a:tc>
                  <a:txBody>
                    <a:bodyPr/>
                    <a:lstStyle/>
                    <a:p>
                      <a:endParaRPr lang="en-PK" dirty="0"/>
                    </a:p>
                  </a:txBody>
                  <a:tcPr/>
                </a:tc>
                <a:tc>
                  <a:txBody>
                    <a:bodyPr/>
                    <a:lstStyle/>
                    <a:p>
                      <a:endParaRPr lang="en-PK"/>
                    </a:p>
                  </a:txBody>
                  <a:tcPr/>
                </a:tc>
                <a:tc>
                  <a:txBody>
                    <a:bodyPr/>
                    <a:lstStyle/>
                    <a:p>
                      <a:endParaRPr lang="en-PK"/>
                    </a:p>
                  </a:txBody>
                  <a:tcPr/>
                </a:tc>
                <a:tc>
                  <a:txBody>
                    <a:bodyPr/>
                    <a:lstStyle/>
                    <a:p>
                      <a:endParaRPr lang="en-PK"/>
                    </a:p>
                  </a:txBody>
                  <a:tcPr/>
                </a:tc>
                <a:extLst>
                  <a:ext uri="{0D108BD9-81ED-4DB2-BD59-A6C34878D82A}">
                    <a16:rowId xmlns:a16="http://schemas.microsoft.com/office/drawing/2014/main" val="3510393013"/>
                  </a:ext>
                </a:extLst>
              </a:tr>
              <a:tr h="1024767">
                <a:tc>
                  <a:txBody>
                    <a:bodyPr/>
                    <a:lstStyle/>
                    <a:p>
                      <a:endParaRPr lang="en-PK" dirty="0"/>
                    </a:p>
                  </a:txBody>
                  <a:tcPr/>
                </a:tc>
                <a:tc>
                  <a:txBody>
                    <a:bodyPr/>
                    <a:lstStyle/>
                    <a:p>
                      <a:endParaRPr lang="en-PK" dirty="0"/>
                    </a:p>
                  </a:txBody>
                  <a:tcPr/>
                </a:tc>
                <a:tc>
                  <a:txBody>
                    <a:bodyPr/>
                    <a:lstStyle/>
                    <a:p>
                      <a:endParaRPr lang="en-PK" dirty="0"/>
                    </a:p>
                  </a:txBody>
                  <a:tcPr/>
                </a:tc>
                <a:tc>
                  <a:txBody>
                    <a:bodyPr/>
                    <a:lstStyle/>
                    <a:p>
                      <a:endParaRPr lang="en-PK" dirty="0"/>
                    </a:p>
                  </a:txBody>
                  <a:tcPr/>
                </a:tc>
                <a:extLst>
                  <a:ext uri="{0D108BD9-81ED-4DB2-BD59-A6C34878D82A}">
                    <a16:rowId xmlns:a16="http://schemas.microsoft.com/office/drawing/2014/main" val="907632886"/>
                  </a:ext>
                </a:extLst>
              </a:tr>
            </a:tbl>
          </a:graphicData>
        </a:graphic>
      </p:graphicFrame>
      <p:sp>
        <p:nvSpPr>
          <p:cNvPr id="17" name="TextBox 16">
            <a:extLst>
              <a:ext uri="{FF2B5EF4-FFF2-40B4-BE49-F238E27FC236}">
                <a16:creationId xmlns:a16="http://schemas.microsoft.com/office/drawing/2014/main" id="{BD78CC3F-6C2B-411C-B98B-91D47F2CF0B7}"/>
              </a:ext>
            </a:extLst>
          </p:cNvPr>
          <p:cNvSpPr txBox="1"/>
          <p:nvPr/>
        </p:nvSpPr>
        <p:spPr>
          <a:xfrm>
            <a:off x="12744139" y="4308511"/>
            <a:ext cx="1904679" cy="477054"/>
          </a:xfrm>
          <a:prstGeom prst="rect">
            <a:avLst/>
          </a:prstGeom>
          <a:noFill/>
        </p:spPr>
        <p:txBody>
          <a:bodyPr wrap="square" rtlCol="0">
            <a:spAutoFit/>
          </a:bodyPr>
          <a:lstStyle/>
          <a:p>
            <a:pPr algn="ctr"/>
            <a:r>
              <a:rPr lang="en-US" sz="2500" dirty="0">
                <a:solidFill>
                  <a:srgbClr val="1E87AE"/>
                </a:solidFill>
                <a:latin typeface="Poppins SemiBold" panose="00000700000000000000" pitchFamily="2" charset="0"/>
                <a:cs typeface="Poppins SemiBold" panose="00000700000000000000" pitchFamily="2" charset="0"/>
              </a:rPr>
              <a:t>Age</a:t>
            </a:r>
            <a:endParaRPr lang="en-PK" sz="2500" dirty="0">
              <a:solidFill>
                <a:srgbClr val="1E87AE"/>
              </a:solidFill>
              <a:latin typeface="Poppins SemiBold" panose="00000700000000000000" pitchFamily="2" charset="0"/>
              <a:cs typeface="Poppins SemiBold" panose="00000700000000000000" pitchFamily="2" charset="0"/>
            </a:endParaRPr>
          </a:p>
        </p:txBody>
      </p:sp>
      <p:sp>
        <p:nvSpPr>
          <p:cNvPr id="18" name="TextBox 17">
            <a:extLst>
              <a:ext uri="{FF2B5EF4-FFF2-40B4-BE49-F238E27FC236}">
                <a16:creationId xmlns:a16="http://schemas.microsoft.com/office/drawing/2014/main" id="{383E4576-A7AE-4D9D-9813-E2B54A6A46CE}"/>
              </a:ext>
            </a:extLst>
          </p:cNvPr>
          <p:cNvSpPr txBox="1"/>
          <p:nvPr/>
        </p:nvSpPr>
        <p:spPr>
          <a:xfrm>
            <a:off x="12772492" y="5445419"/>
            <a:ext cx="1904679" cy="477054"/>
          </a:xfrm>
          <a:prstGeom prst="rect">
            <a:avLst/>
          </a:prstGeom>
          <a:noFill/>
        </p:spPr>
        <p:txBody>
          <a:bodyPr wrap="square" rtlCol="0">
            <a:spAutoFit/>
          </a:bodyPr>
          <a:lstStyle/>
          <a:p>
            <a:pPr algn="ctr"/>
            <a:r>
              <a:rPr lang="en-US" sz="2500" dirty="0">
                <a:latin typeface="Poppins" panose="00000500000000000000" pitchFamily="2" charset="0"/>
                <a:cs typeface="Poppins" panose="00000500000000000000" pitchFamily="2" charset="0"/>
              </a:rPr>
              <a:t>40</a:t>
            </a:r>
            <a:endParaRPr lang="en-PK" sz="2500" dirty="0">
              <a:latin typeface="Poppins" panose="00000500000000000000" pitchFamily="2" charset="0"/>
              <a:cs typeface="Poppins" panose="00000500000000000000" pitchFamily="2" charset="0"/>
            </a:endParaRPr>
          </a:p>
        </p:txBody>
      </p:sp>
      <p:sp>
        <p:nvSpPr>
          <p:cNvPr id="19" name="TextBox 18">
            <a:extLst>
              <a:ext uri="{FF2B5EF4-FFF2-40B4-BE49-F238E27FC236}">
                <a16:creationId xmlns:a16="http://schemas.microsoft.com/office/drawing/2014/main" id="{97A7F8A2-B661-4BB9-A53E-798F44703472}"/>
              </a:ext>
            </a:extLst>
          </p:cNvPr>
          <p:cNvSpPr txBox="1"/>
          <p:nvPr/>
        </p:nvSpPr>
        <p:spPr>
          <a:xfrm>
            <a:off x="12772492" y="6429089"/>
            <a:ext cx="1904679" cy="477054"/>
          </a:xfrm>
          <a:prstGeom prst="rect">
            <a:avLst/>
          </a:prstGeom>
          <a:noFill/>
        </p:spPr>
        <p:txBody>
          <a:bodyPr wrap="square" rtlCol="0">
            <a:spAutoFit/>
          </a:bodyPr>
          <a:lstStyle/>
          <a:p>
            <a:pPr algn="ctr"/>
            <a:r>
              <a:rPr lang="en-US" sz="2500" dirty="0">
                <a:latin typeface="Poppins" panose="00000500000000000000" pitchFamily="2" charset="0"/>
                <a:cs typeface="Poppins" panose="00000500000000000000" pitchFamily="2" charset="0"/>
              </a:rPr>
              <a:t>45</a:t>
            </a:r>
            <a:endParaRPr lang="en-PK" sz="2500" dirty="0">
              <a:latin typeface="Poppins" panose="00000500000000000000" pitchFamily="2" charset="0"/>
              <a:cs typeface="Poppins" panose="00000500000000000000" pitchFamily="2" charset="0"/>
            </a:endParaRPr>
          </a:p>
        </p:txBody>
      </p:sp>
      <p:sp>
        <p:nvSpPr>
          <p:cNvPr id="20" name="TextBox 19">
            <a:extLst>
              <a:ext uri="{FF2B5EF4-FFF2-40B4-BE49-F238E27FC236}">
                <a16:creationId xmlns:a16="http://schemas.microsoft.com/office/drawing/2014/main" id="{FB3DD899-FE6E-4A44-B3F9-F2D7E02830EC}"/>
              </a:ext>
            </a:extLst>
          </p:cNvPr>
          <p:cNvSpPr txBox="1"/>
          <p:nvPr/>
        </p:nvSpPr>
        <p:spPr>
          <a:xfrm>
            <a:off x="12772492" y="7468177"/>
            <a:ext cx="1904679" cy="477054"/>
          </a:xfrm>
          <a:prstGeom prst="rect">
            <a:avLst/>
          </a:prstGeom>
          <a:noFill/>
        </p:spPr>
        <p:txBody>
          <a:bodyPr wrap="square" rtlCol="0">
            <a:spAutoFit/>
          </a:bodyPr>
          <a:lstStyle/>
          <a:p>
            <a:pPr algn="ctr"/>
            <a:r>
              <a:rPr lang="en-US" sz="2500" dirty="0">
                <a:latin typeface="Poppins" panose="00000500000000000000" pitchFamily="2" charset="0"/>
                <a:cs typeface="Poppins" panose="00000500000000000000" pitchFamily="2" charset="0"/>
              </a:rPr>
              <a:t>50</a:t>
            </a:r>
            <a:endParaRPr lang="en-PK" sz="2500" dirty="0">
              <a:latin typeface="Poppins" panose="00000500000000000000" pitchFamily="2" charset="0"/>
              <a:cs typeface="Poppins" panose="00000500000000000000" pitchFamily="2" charset="0"/>
            </a:endParaRPr>
          </a:p>
        </p:txBody>
      </p:sp>
      <p:sp>
        <p:nvSpPr>
          <p:cNvPr id="21" name="TextBox 20">
            <a:extLst>
              <a:ext uri="{FF2B5EF4-FFF2-40B4-BE49-F238E27FC236}">
                <a16:creationId xmlns:a16="http://schemas.microsoft.com/office/drawing/2014/main" id="{F5991BA9-9395-461D-B1B6-8E4D199865BB}"/>
              </a:ext>
            </a:extLst>
          </p:cNvPr>
          <p:cNvSpPr txBox="1"/>
          <p:nvPr/>
        </p:nvSpPr>
        <p:spPr>
          <a:xfrm>
            <a:off x="12772492" y="8479556"/>
            <a:ext cx="1904679" cy="477054"/>
          </a:xfrm>
          <a:prstGeom prst="rect">
            <a:avLst/>
          </a:prstGeom>
          <a:noFill/>
        </p:spPr>
        <p:txBody>
          <a:bodyPr wrap="square" rtlCol="0">
            <a:spAutoFit/>
          </a:bodyPr>
          <a:lstStyle/>
          <a:p>
            <a:pPr algn="ctr"/>
            <a:r>
              <a:rPr lang="en-US" sz="2500" dirty="0">
                <a:latin typeface="Poppins" panose="00000500000000000000" pitchFamily="2" charset="0"/>
                <a:cs typeface="Poppins" panose="00000500000000000000" pitchFamily="2" charset="0"/>
              </a:rPr>
              <a:t>55</a:t>
            </a:r>
            <a:endParaRPr lang="en-PK" sz="2500" dirty="0">
              <a:latin typeface="Poppins" panose="00000500000000000000" pitchFamily="2" charset="0"/>
              <a:cs typeface="Poppins" panose="00000500000000000000" pitchFamily="2" charset="0"/>
            </a:endParaRPr>
          </a:p>
        </p:txBody>
      </p:sp>
      <p:sp>
        <p:nvSpPr>
          <p:cNvPr id="22" name="TextBox 21">
            <a:extLst>
              <a:ext uri="{FF2B5EF4-FFF2-40B4-BE49-F238E27FC236}">
                <a16:creationId xmlns:a16="http://schemas.microsoft.com/office/drawing/2014/main" id="{CF5B732A-B468-4058-BE14-65E5D0CD0FE0}"/>
              </a:ext>
            </a:extLst>
          </p:cNvPr>
          <p:cNvSpPr txBox="1"/>
          <p:nvPr/>
        </p:nvSpPr>
        <p:spPr>
          <a:xfrm>
            <a:off x="12772492" y="9518644"/>
            <a:ext cx="1904679" cy="477054"/>
          </a:xfrm>
          <a:prstGeom prst="rect">
            <a:avLst/>
          </a:prstGeom>
          <a:noFill/>
        </p:spPr>
        <p:txBody>
          <a:bodyPr wrap="square" rtlCol="0">
            <a:spAutoFit/>
          </a:bodyPr>
          <a:lstStyle/>
          <a:p>
            <a:pPr algn="ctr"/>
            <a:r>
              <a:rPr lang="en-US" sz="2500" dirty="0">
                <a:latin typeface="Poppins" panose="00000500000000000000" pitchFamily="2" charset="0"/>
                <a:cs typeface="Poppins" panose="00000500000000000000" pitchFamily="2" charset="0"/>
              </a:rPr>
              <a:t>60</a:t>
            </a:r>
            <a:endParaRPr lang="en-PK" sz="2500" dirty="0">
              <a:latin typeface="Poppins"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10E50AA1-ED02-4DA9-ACE5-2A6A578557B2}"/>
              </a:ext>
            </a:extLst>
          </p:cNvPr>
          <p:cNvSpPr txBox="1"/>
          <p:nvPr/>
        </p:nvSpPr>
        <p:spPr>
          <a:xfrm>
            <a:off x="12772492" y="10419187"/>
            <a:ext cx="1904679" cy="477054"/>
          </a:xfrm>
          <a:prstGeom prst="rect">
            <a:avLst/>
          </a:prstGeom>
          <a:noFill/>
        </p:spPr>
        <p:txBody>
          <a:bodyPr wrap="square" rtlCol="0">
            <a:spAutoFit/>
          </a:bodyPr>
          <a:lstStyle/>
          <a:p>
            <a:pPr algn="ctr"/>
            <a:r>
              <a:rPr lang="en-US" sz="2500" dirty="0">
                <a:latin typeface="Poppins" panose="00000500000000000000" pitchFamily="2" charset="0"/>
                <a:cs typeface="Poppins" panose="00000500000000000000" pitchFamily="2" charset="0"/>
              </a:rPr>
              <a:t>64</a:t>
            </a:r>
            <a:endParaRPr lang="en-PK" sz="2500" dirty="0">
              <a:latin typeface="Poppins" panose="00000500000000000000" pitchFamily="2" charset="0"/>
              <a:cs typeface="Poppins" panose="00000500000000000000" pitchFamily="2" charset="0"/>
            </a:endParaRPr>
          </a:p>
        </p:txBody>
      </p:sp>
      <p:sp>
        <p:nvSpPr>
          <p:cNvPr id="24" name="TextBox 23">
            <a:extLst>
              <a:ext uri="{FF2B5EF4-FFF2-40B4-BE49-F238E27FC236}">
                <a16:creationId xmlns:a16="http://schemas.microsoft.com/office/drawing/2014/main" id="{A57AFD30-397D-49F4-B73E-0A7EFD87F4D6}"/>
              </a:ext>
            </a:extLst>
          </p:cNvPr>
          <p:cNvSpPr txBox="1"/>
          <p:nvPr/>
        </p:nvSpPr>
        <p:spPr>
          <a:xfrm>
            <a:off x="14862434" y="4198999"/>
            <a:ext cx="3818434" cy="861774"/>
          </a:xfrm>
          <a:prstGeom prst="rect">
            <a:avLst/>
          </a:prstGeom>
          <a:noFill/>
        </p:spPr>
        <p:txBody>
          <a:bodyPr wrap="square" rtlCol="0">
            <a:spAutoFit/>
          </a:bodyPr>
          <a:lstStyle/>
          <a:p>
            <a:pPr algn="ctr"/>
            <a:r>
              <a:rPr lang="en-US" sz="2500" dirty="0">
                <a:solidFill>
                  <a:srgbClr val="1E87AE"/>
                </a:solidFill>
                <a:latin typeface="Poppins SemiBold" panose="00000700000000000000" pitchFamily="2" charset="0"/>
                <a:cs typeface="Poppins SemiBold" panose="00000700000000000000" pitchFamily="2" charset="0"/>
              </a:rPr>
              <a:t>INTEGRIS</a:t>
            </a:r>
            <a:endParaRPr lang="en-US" sz="2500" baseline="30000" dirty="0">
              <a:solidFill>
                <a:srgbClr val="1E87AE"/>
              </a:solidFill>
              <a:latin typeface="Poppins SemiBold" panose="00000700000000000000" pitchFamily="2" charset="0"/>
              <a:cs typeface="Poppins SemiBold" panose="00000700000000000000" pitchFamily="2" charset="0"/>
            </a:endParaRPr>
          </a:p>
          <a:p>
            <a:pPr algn="ctr"/>
            <a:r>
              <a:rPr lang="en-US" sz="2500" dirty="0">
                <a:solidFill>
                  <a:srgbClr val="1E87AE"/>
                </a:solidFill>
                <a:latin typeface="Poppins SemiBold" panose="00000700000000000000" pitchFamily="2" charset="0"/>
                <a:cs typeface="Poppins SemiBold" panose="00000700000000000000" pitchFamily="2" charset="0"/>
              </a:rPr>
              <a:t> PPP®</a:t>
            </a:r>
          </a:p>
        </p:txBody>
      </p:sp>
      <p:sp>
        <p:nvSpPr>
          <p:cNvPr id="25" name="TextBox 24">
            <a:extLst>
              <a:ext uri="{FF2B5EF4-FFF2-40B4-BE49-F238E27FC236}">
                <a16:creationId xmlns:a16="http://schemas.microsoft.com/office/drawing/2014/main" id="{568B82F1-4CAF-4DDB-BED7-915C7E0F434E}"/>
              </a:ext>
            </a:extLst>
          </p:cNvPr>
          <p:cNvSpPr txBox="1"/>
          <p:nvPr/>
        </p:nvSpPr>
        <p:spPr>
          <a:xfrm>
            <a:off x="16248451" y="5357586"/>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$ 33,031</a:t>
            </a:r>
            <a:endParaRPr lang="en-PK" sz="2500" dirty="0">
              <a:latin typeface="Poppins" panose="00000500000000000000" pitchFamily="2" charset="0"/>
              <a:cs typeface="Poppins" panose="00000500000000000000" pitchFamily="2" charset="0"/>
            </a:endParaRPr>
          </a:p>
        </p:txBody>
      </p:sp>
      <p:sp>
        <p:nvSpPr>
          <p:cNvPr id="26" name="TextBox 25">
            <a:extLst>
              <a:ext uri="{FF2B5EF4-FFF2-40B4-BE49-F238E27FC236}">
                <a16:creationId xmlns:a16="http://schemas.microsoft.com/office/drawing/2014/main" id="{22D636D2-345E-4B99-A978-4A217C4ADF3F}"/>
              </a:ext>
            </a:extLst>
          </p:cNvPr>
          <p:cNvSpPr txBox="1"/>
          <p:nvPr/>
        </p:nvSpPr>
        <p:spPr>
          <a:xfrm>
            <a:off x="16248451" y="6341256"/>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a:t>
            </a:r>
            <a:r>
              <a:rPr lang="en-US" sz="2500" spc="-40" dirty="0">
                <a:latin typeface="Poppins" panose="00000500000000000000" pitchFamily="2" charset="0"/>
                <a:cs typeface="Poppins" panose="00000500000000000000" pitchFamily="2" charset="0"/>
              </a:rPr>
              <a:t>36,283</a:t>
            </a:r>
            <a:endParaRPr lang="en-PK" sz="2500" dirty="0">
              <a:latin typeface="Poppins" panose="00000500000000000000" pitchFamily="2" charset="0"/>
              <a:cs typeface="Poppins" panose="00000500000000000000" pitchFamily="2" charset="0"/>
            </a:endParaRPr>
          </a:p>
        </p:txBody>
      </p:sp>
      <p:sp>
        <p:nvSpPr>
          <p:cNvPr id="27" name="TextBox 26">
            <a:extLst>
              <a:ext uri="{FF2B5EF4-FFF2-40B4-BE49-F238E27FC236}">
                <a16:creationId xmlns:a16="http://schemas.microsoft.com/office/drawing/2014/main" id="{E3783C40-72A3-4BD3-BEC7-6FE6A743D89A}"/>
              </a:ext>
            </a:extLst>
          </p:cNvPr>
          <p:cNvSpPr txBox="1"/>
          <p:nvPr/>
        </p:nvSpPr>
        <p:spPr>
          <a:xfrm>
            <a:off x="16248451" y="7380344"/>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$ 39,855</a:t>
            </a:r>
            <a:endParaRPr lang="en-PK" sz="2500" dirty="0">
              <a:latin typeface="Poppins" panose="00000500000000000000" pitchFamily="2" charset="0"/>
              <a:cs typeface="Poppins" panose="00000500000000000000" pitchFamily="2" charset="0"/>
            </a:endParaRPr>
          </a:p>
        </p:txBody>
      </p:sp>
      <p:sp>
        <p:nvSpPr>
          <p:cNvPr id="28" name="TextBox 27">
            <a:extLst>
              <a:ext uri="{FF2B5EF4-FFF2-40B4-BE49-F238E27FC236}">
                <a16:creationId xmlns:a16="http://schemas.microsoft.com/office/drawing/2014/main" id="{3CB24EA5-3AD6-4BAB-BEC3-167111ADFED2}"/>
              </a:ext>
            </a:extLst>
          </p:cNvPr>
          <p:cNvSpPr txBox="1"/>
          <p:nvPr/>
        </p:nvSpPr>
        <p:spPr>
          <a:xfrm>
            <a:off x="16248451" y="8391723"/>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$ 43,779</a:t>
            </a:r>
            <a:endParaRPr lang="en-PK" sz="2500" dirty="0">
              <a:latin typeface="Poppins" panose="00000500000000000000" pitchFamily="2" charset="0"/>
              <a:cs typeface="Poppins" panose="00000500000000000000" pitchFamily="2" charset="0"/>
            </a:endParaRPr>
          </a:p>
        </p:txBody>
      </p:sp>
      <p:sp>
        <p:nvSpPr>
          <p:cNvPr id="29" name="TextBox 28">
            <a:extLst>
              <a:ext uri="{FF2B5EF4-FFF2-40B4-BE49-F238E27FC236}">
                <a16:creationId xmlns:a16="http://schemas.microsoft.com/office/drawing/2014/main" id="{4BBB7F9C-778A-40CE-B200-040257A27948}"/>
              </a:ext>
            </a:extLst>
          </p:cNvPr>
          <p:cNvSpPr txBox="1"/>
          <p:nvPr/>
        </p:nvSpPr>
        <p:spPr>
          <a:xfrm>
            <a:off x="16248451" y="9430811"/>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$ 48,089</a:t>
            </a:r>
            <a:endParaRPr lang="en-PK" sz="2500" dirty="0">
              <a:latin typeface="Poppins" panose="00000500000000000000" pitchFamily="2" charset="0"/>
              <a:cs typeface="Poppins" panose="00000500000000000000" pitchFamily="2" charset="0"/>
            </a:endParaRPr>
          </a:p>
        </p:txBody>
      </p:sp>
      <p:sp>
        <p:nvSpPr>
          <p:cNvPr id="30" name="TextBox 29">
            <a:extLst>
              <a:ext uri="{FF2B5EF4-FFF2-40B4-BE49-F238E27FC236}">
                <a16:creationId xmlns:a16="http://schemas.microsoft.com/office/drawing/2014/main" id="{C4AAC810-FD2C-488A-AF73-BF3FFA3C196C}"/>
              </a:ext>
            </a:extLst>
          </p:cNvPr>
          <p:cNvSpPr txBox="1"/>
          <p:nvPr/>
        </p:nvSpPr>
        <p:spPr>
          <a:xfrm>
            <a:off x="16248451" y="10331354"/>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$ 51,841</a:t>
            </a:r>
            <a:endParaRPr lang="en-PK" sz="2500" dirty="0">
              <a:latin typeface="Poppins" panose="00000500000000000000" pitchFamily="2" charset="0"/>
              <a:cs typeface="Poppins" panose="00000500000000000000" pitchFamily="2" charset="0"/>
            </a:endParaRPr>
          </a:p>
        </p:txBody>
      </p:sp>
      <p:sp>
        <p:nvSpPr>
          <p:cNvPr id="38" name="TextBox 37">
            <a:extLst>
              <a:ext uri="{FF2B5EF4-FFF2-40B4-BE49-F238E27FC236}">
                <a16:creationId xmlns:a16="http://schemas.microsoft.com/office/drawing/2014/main" id="{F097C20D-5B29-48AA-AD23-3231E89A1D8F}"/>
              </a:ext>
            </a:extLst>
          </p:cNvPr>
          <p:cNvSpPr txBox="1"/>
          <p:nvPr/>
        </p:nvSpPr>
        <p:spPr>
          <a:xfrm>
            <a:off x="21432301" y="5427354"/>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$ 2,251</a:t>
            </a:r>
            <a:endParaRPr lang="en-PK" sz="2500" dirty="0">
              <a:latin typeface="Poppins" panose="00000500000000000000" pitchFamily="2" charset="0"/>
              <a:cs typeface="Poppins" panose="00000500000000000000" pitchFamily="2" charset="0"/>
            </a:endParaRPr>
          </a:p>
        </p:txBody>
      </p:sp>
      <p:sp>
        <p:nvSpPr>
          <p:cNvPr id="39" name="TextBox 38">
            <a:extLst>
              <a:ext uri="{FF2B5EF4-FFF2-40B4-BE49-F238E27FC236}">
                <a16:creationId xmlns:a16="http://schemas.microsoft.com/office/drawing/2014/main" id="{9F987579-F274-4B15-8F3C-91458AD13B27}"/>
              </a:ext>
            </a:extLst>
          </p:cNvPr>
          <p:cNvSpPr txBox="1"/>
          <p:nvPr/>
        </p:nvSpPr>
        <p:spPr>
          <a:xfrm>
            <a:off x="21432300" y="6450079"/>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a:t>
            </a:r>
            <a:r>
              <a:rPr lang="en-US" sz="2500" spc="-40" dirty="0">
                <a:latin typeface="Poppins" panose="00000500000000000000" pitchFamily="2" charset="0"/>
                <a:cs typeface="Poppins" panose="00000500000000000000" pitchFamily="2" charset="0"/>
              </a:rPr>
              <a:t>5,503</a:t>
            </a:r>
            <a:endParaRPr lang="en-PK" sz="2500" dirty="0">
              <a:latin typeface="Poppins" panose="00000500000000000000" pitchFamily="2" charset="0"/>
              <a:cs typeface="Poppins" panose="00000500000000000000" pitchFamily="2" charset="0"/>
            </a:endParaRPr>
          </a:p>
        </p:txBody>
      </p:sp>
      <p:sp>
        <p:nvSpPr>
          <p:cNvPr id="40" name="TextBox 39">
            <a:extLst>
              <a:ext uri="{FF2B5EF4-FFF2-40B4-BE49-F238E27FC236}">
                <a16:creationId xmlns:a16="http://schemas.microsoft.com/office/drawing/2014/main" id="{63723B9A-8214-4234-B684-355872D33188}"/>
              </a:ext>
            </a:extLst>
          </p:cNvPr>
          <p:cNvSpPr txBox="1"/>
          <p:nvPr/>
        </p:nvSpPr>
        <p:spPr>
          <a:xfrm>
            <a:off x="21432300" y="7446438"/>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$ 9,075</a:t>
            </a:r>
            <a:endParaRPr lang="en-PK" sz="2500" dirty="0">
              <a:latin typeface="Poppins" panose="00000500000000000000" pitchFamily="2" charset="0"/>
              <a:cs typeface="Poppins" panose="00000500000000000000" pitchFamily="2" charset="0"/>
            </a:endParaRPr>
          </a:p>
        </p:txBody>
      </p:sp>
      <p:sp>
        <p:nvSpPr>
          <p:cNvPr id="41" name="TextBox 40">
            <a:extLst>
              <a:ext uri="{FF2B5EF4-FFF2-40B4-BE49-F238E27FC236}">
                <a16:creationId xmlns:a16="http://schemas.microsoft.com/office/drawing/2014/main" id="{E828EA5F-50D4-4245-B50B-AC749D56F9C0}"/>
              </a:ext>
            </a:extLst>
          </p:cNvPr>
          <p:cNvSpPr txBox="1"/>
          <p:nvPr/>
        </p:nvSpPr>
        <p:spPr>
          <a:xfrm>
            <a:off x="21432299" y="8455395"/>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$ 12,999</a:t>
            </a:r>
            <a:endParaRPr lang="en-PK" sz="2500" dirty="0">
              <a:latin typeface="Poppins" panose="00000500000000000000" pitchFamily="2" charset="0"/>
              <a:cs typeface="Poppins" panose="00000500000000000000" pitchFamily="2" charset="0"/>
            </a:endParaRPr>
          </a:p>
        </p:txBody>
      </p:sp>
      <p:sp>
        <p:nvSpPr>
          <p:cNvPr id="42" name="TextBox 41">
            <a:extLst>
              <a:ext uri="{FF2B5EF4-FFF2-40B4-BE49-F238E27FC236}">
                <a16:creationId xmlns:a16="http://schemas.microsoft.com/office/drawing/2014/main" id="{7B32469C-53A2-4384-8944-FCBE4436D531}"/>
              </a:ext>
            </a:extLst>
          </p:cNvPr>
          <p:cNvSpPr txBox="1"/>
          <p:nvPr/>
        </p:nvSpPr>
        <p:spPr>
          <a:xfrm>
            <a:off x="21432299" y="9495992"/>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$ 17,309</a:t>
            </a:r>
            <a:endParaRPr lang="en-PK" sz="2500" dirty="0">
              <a:latin typeface="Poppins" panose="00000500000000000000" pitchFamily="2" charset="0"/>
              <a:cs typeface="Poppins" panose="00000500000000000000" pitchFamily="2" charset="0"/>
            </a:endParaRPr>
          </a:p>
        </p:txBody>
      </p:sp>
      <p:sp>
        <p:nvSpPr>
          <p:cNvPr id="43" name="TextBox 42">
            <a:extLst>
              <a:ext uri="{FF2B5EF4-FFF2-40B4-BE49-F238E27FC236}">
                <a16:creationId xmlns:a16="http://schemas.microsoft.com/office/drawing/2014/main" id="{04F5B3F8-9C5A-4167-9323-582FB7F9616B}"/>
              </a:ext>
            </a:extLst>
          </p:cNvPr>
          <p:cNvSpPr txBox="1"/>
          <p:nvPr/>
        </p:nvSpPr>
        <p:spPr>
          <a:xfrm>
            <a:off x="21432299" y="10460711"/>
            <a:ext cx="1904679" cy="477054"/>
          </a:xfrm>
          <a:prstGeom prst="rect">
            <a:avLst/>
          </a:prstGeom>
          <a:noFill/>
        </p:spPr>
        <p:txBody>
          <a:bodyPr wrap="square" rtlCol="0">
            <a:spAutoFit/>
          </a:bodyPr>
          <a:lstStyle/>
          <a:p>
            <a:r>
              <a:rPr lang="en-US" sz="2500" dirty="0">
                <a:latin typeface="Poppins" panose="00000500000000000000" pitchFamily="2" charset="0"/>
                <a:cs typeface="Poppins" panose="00000500000000000000" pitchFamily="2" charset="0"/>
              </a:rPr>
              <a:t>$ 21,061</a:t>
            </a:r>
            <a:endParaRPr lang="en-PK" sz="2500" dirty="0">
              <a:latin typeface="Poppins" panose="00000500000000000000" pitchFamily="2" charset="0"/>
              <a:cs typeface="Poppins" panose="00000500000000000000" pitchFamily="2" charset="0"/>
            </a:endParaRPr>
          </a:p>
        </p:txBody>
      </p:sp>
      <p:sp>
        <p:nvSpPr>
          <p:cNvPr id="45" name="TextBox 44">
            <a:extLst>
              <a:ext uri="{FF2B5EF4-FFF2-40B4-BE49-F238E27FC236}">
                <a16:creationId xmlns:a16="http://schemas.microsoft.com/office/drawing/2014/main" id="{B8482E3E-39C5-4E9F-9DD0-26BF6EDA30FD}"/>
              </a:ext>
            </a:extLst>
          </p:cNvPr>
          <p:cNvSpPr txBox="1"/>
          <p:nvPr/>
        </p:nvSpPr>
        <p:spPr>
          <a:xfrm>
            <a:off x="20907037" y="4143401"/>
            <a:ext cx="2391666" cy="707886"/>
          </a:xfrm>
          <a:prstGeom prst="rect">
            <a:avLst/>
          </a:prstGeom>
          <a:noFill/>
        </p:spPr>
        <p:txBody>
          <a:bodyPr wrap="square" rtlCol="0">
            <a:spAutoFit/>
          </a:bodyPr>
          <a:lstStyle/>
          <a:p>
            <a:pPr marL="0" algn="ctr" rtl="0" eaLnBrk="1" fontAlgn="t" latinLnBrk="0" hangingPunct="1">
              <a:spcBef>
                <a:spcPts val="0"/>
              </a:spcBef>
              <a:spcAft>
                <a:spcPts val="0"/>
              </a:spcAft>
            </a:pPr>
            <a:r>
              <a:rPr lang="en-US" sz="2000" b="1" i="0" u="none" strike="noStrike" kern="1200" dirty="0">
                <a:solidFill>
                  <a:srgbClr val="1E87AE"/>
                </a:solidFill>
                <a:effectLst/>
                <a:latin typeface="Poppins SemiBold" panose="00000700000000000000" pitchFamily="2" charset="0"/>
                <a:cs typeface="Poppins SemiBold" panose="00000700000000000000" pitchFamily="2" charset="0"/>
              </a:rPr>
              <a:t>+ Extra  </a:t>
            </a:r>
          </a:p>
          <a:p>
            <a:pPr marL="0" algn="ctr" rtl="0" eaLnBrk="1" fontAlgn="t" latinLnBrk="0" hangingPunct="1">
              <a:spcBef>
                <a:spcPts val="0"/>
              </a:spcBef>
              <a:spcAft>
                <a:spcPts val="0"/>
              </a:spcAft>
            </a:pPr>
            <a:r>
              <a:rPr lang="en-US" sz="2000" b="1" i="0" u="none" strike="noStrike" kern="1200" dirty="0">
                <a:solidFill>
                  <a:srgbClr val="1E87AE"/>
                </a:solidFill>
                <a:effectLst/>
                <a:latin typeface="Poppins SemiBold" panose="00000700000000000000" pitchFamily="2" charset="0"/>
                <a:cs typeface="Poppins SemiBold" panose="00000700000000000000" pitchFamily="2" charset="0"/>
              </a:rPr>
              <a:t>Contribution</a:t>
            </a:r>
            <a:endParaRPr lang="en-PK" sz="2000" b="0" i="0" u="none" strike="noStrike" dirty="0">
              <a:solidFill>
                <a:srgbClr val="1E87AE"/>
              </a:solidFill>
              <a:effectLst/>
              <a:latin typeface="Poppins SemiBold" panose="00000700000000000000" pitchFamily="2" charset="0"/>
              <a:cs typeface="Poppins SemiBold" panose="00000700000000000000" pitchFamily="2" charset="0"/>
            </a:endParaRPr>
          </a:p>
        </p:txBody>
      </p:sp>
      <p:sp>
        <p:nvSpPr>
          <p:cNvPr id="46" name="TextBox 45">
            <a:extLst>
              <a:ext uri="{FF2B5EF4-FFF2-40B4-BE49-F238E27FC236}">
                <a16:creationId xmlns:a16="http://schemas.microsoft.com/office/drawing/2014/main" id="{00582F43-874F-46D3-BDDB-AACCE029AF27}"/>
              </a:ext>
            </a:extLst>
          </p:cNvPr>
          <p:cNvSpPr txBox="1"/>
          <p:nvPr/>
        </p:nvSpPr>
        <p:spPr>
          <a:xfrm>
            <a:off x="18909380" y="4296128"/>
            <a:ext cx="1668487" cy="477054"/>
          </a:xfrm>
          <a:prstGeom prst="rect">
            <a:avLst/>
          </a:prstGeom>
          <a:noFill/>
        </p:spPr>
        <p:txBody>
          <a:bodyPr wrap="square" rtlCol="0">
            <a:spAutoFit/>
          </a:bodyPr>
          <a:lstStyle/>
          <a:p>
            <a:pPr algn="ctr"/>
            <a:r>
              <a:rPr lang="en-US" sz="2500" dirty="0">
                <a:solidFill>
                  <a:srgbClr val="1E87AE"/>
                </a:solidFill>
                <a:latin typeface="Poppins SemiBold" panose="00000700000000000000" pitchFamily="2" charset="0"/>
                <a:cs typeface="Poppins SemiBold" panose="00000700000000000000" pitchFamily="2" charset="0"/>
              </a:rPr>
              <a:t>RRSP</a:t>
            </a:r>
            <a:endParaRPr lang="en-PK" sz="2500" dirty="0">
              <a:solidFill>
                <a:srgbClr val="1E87AE"/>
              </a:solidFill>
              <a:latin typeface="Poppins SemiBold" panose="00000700000000000000" pitchFamily="2" charset="0"/>
              <a:cs typeface="Poppins SemiBold" panose="00000700000000000000" pitchFamily="2" charset="0"/>
            </a:endParaRPr>
          </a:p>
        </p:txBody>
      </p:sp>
      <p:sp>
        <p:nvSpPr>
          <p:cNvPr id="47" name="Rectangle 46">
            <a:extLst>
              <a:ext uri="{FF2B5EF4-FFF2-40B4-BE49-F238E27FC236}">
                <a16:creationId xmlns:a16="http://schemas.microsoft.com/office/drawing/2014/main" id="{37A46635-71D8-4368-94BF-A887C6B3B9C9}"/>
              </a:ext>
            </a:extLst>
          </p:cNvPr>
          <p:cNvSpPr/>
          <p:nvPr/>
        </p:nvSpPr>
        <p:spPr>
          <a:xfrm>
            <a:off x="18680868" y="5055723"/>
            <a:ext cx="2196567" cy="61299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8" name="TextBox 47">
            <a:extLst>
              <a:ext uri="{FF2B5EF4-FFF2-40B4-BE49-F238E27FC236}">
                <a16:creationId xmlns:a16="http://schemas.microsoft.com/office/drawing/2014/main" id="{81B44E2A-99B1-4BA7-9591-4CCA9C28BAD0}"/>
              </a:ext>
            </a:extLst>
          </p:cNvPr>
          <p:cNvSpPr txBox="1"/>
          <p:nvPr/>
        </p:nvSpPr>
        <p:spPr>
          <a:xfrm rot="16200000">
            <a:off x="18483075" y="7376477"/>
            <a:ext cx="2592151" cy="707886"/>
          </a:xfrm>
          <a:prstGeom prst="rect">
            <a:avLst/>
          </a:prstGeom>
          <a:noFill/>
        </p:spPr>
        <p:txBody>
          <a:bodyPr wrap="square" rtlCol="0">
            <a:spAutoFit/>
          </a:bodyPr>
          <a:lstStyle/>
          <a:p>
            <a:pPr algn="ctr"/>
            <a:r>
              <a:rPr lang="en-US" sz="4000" dirty="0">
                <a:solidFill>
                  <a:schemeClr val="bg2"/>
                </a:solidFill>
                <a:latin typeface="Montserrat ExtraBold" panose="00000900000000000000" pitchFamily="2" charset="0"/>
              </a:rPr>
              <a:t>$ 30,780</a:t>
            </a:r>
            <a:endParaRPr lang="en-PK" sz="4000" dirty="0">
              <a:solidFill>
                <a:schemeClr val="bg2"/>
              </a:solidFill>
              <a:latin typeface="Montserrat ExtraBold" panose="00000900000000000000" pitchFamily="2" charset="0"/>
            </a:endParaRPr>
          </a:p>
        </p:txBody>
      </p:sp>
      <p:sp>
        <p:nvSpPr>
          <p:cNvPr id="50" name="TextBox 49">
            <a:extLst>
              <a:ext uri="{FF2B5EF4-FFF2-40B4-BE49-F238E27FC236}">
                <a16:creationId xmlns:a16="http://schemas.microsoft.com/office/drawing/2014/main" id="{FE6C5049-AF8B-49DD-8EB7-C167CE1CAE0A}"/>
              </a:ext>
            </a:extLst>
          </p:cNvPr>
          <p:cNvSpPr txBox="1"/>
          <p:nvPr/>
        </p:nvSpPr>
        <p:spPr>
          <a:xfrm>
            <a:off x="12523317" y="11391377"/>
            <a:ext cx="10359718" cy="1534779"/>
          </a:xfrm>
          <a:prstGeom prst="rect">
            <a:avLst/>
          </a:prstGeom>
          <a:noFill/>
        </p:spPr>
        <p:txBody>
          <a:bodyPr wrap="square" rtlCol="0">
            <a:spAutoFit/>
          </a:bodyPr>
          <a:lstStyle/>
          <a:p>
            <a:pPr>
              <a:lnSpc>
                <a:spcPct val="150000"/>
              </a:lnSpc>
            </a:pPr>
            <a:r>
              <a:rPr lang="en-US" sz="1600" dirty="0">
                <a:solidFill>
                  <a:schemeClr val="bg2">
                    <a:lumMod val="50000"/>
                  </a:schemeClr>
                </a:solidFill>
                <a:latin typeface="Poppins" panose="00000500000000000000" pitchFamily="2" charset="0"/>
                <a:cs typeface="Poppins" panose="00000500000000000000" pitchFamily="2" charset="0"/>
              </a:rPr>
              <a:t>Legal Notec: </a:t>
            </a:r>
            <a:r>
              <a:rPr lang="en-US" sz="1600" dirty="0">
                <a:solidFill>
                  <a:srgbClr val="1E87AE"/>
                </a:solidFill>
                <a:latin typeface="Poppins" panose="00000500000000000000" pitchFamily="2" charset="0"/>
                <a:cs typeface="Poppins" panose="00000500000000000000" pitchFamily="2" charset="0"/>
              </a:rPr>
              <a:t>Figures are based on tax laws and actuarial standards in effect as of January 1, 2023, and are for illustrative purposes only, individuals should consult their professional advisors as to their own circumstances. </a:t>
            </a:r>
            <a:endParaRPr lang="en-PK" sz="1600" dirty="0">
              <a:solidFill>
                <a:srgbClr val="1E87AE"/>
              </a:solidFill>
              <a:latin typeface="Poppins" panose="00000500000000000000" pitchFamily="2" charset="0"/>
              <a:cs typeface="Poppins" panose="00000500000000000000" pitchFamily="2" charset="0"/>
            </a:endParaRPr>
          </a:p>
          <a:p>
            <a:pPr>
              <a:lnSpc>
                <a:spcPct val="150000"/>
              </a:lnSpc>
            </a:pPr>
            <a:endParaRPr lang="en-PK" sz="1600" dirty="0">
              <a:latin typeface="Poppins" panose="00000500000000000000" pitchFamily="2" charset="0"/>
              <a:cs typeface="Poppins" panose="00000500000000000000" pitchFamily="2" charset="0"/>
            </a:endParaRPr>
          </a:p>
        </p:txBody>
      </p:sp>
      <p:sp>
        <p:nvSpPr>
          <p:cNvPr id="92" name="Rectangle 91">
            <a:extLst>
              <a:ext uri="{FF2B5EF4-FFF2-40B4-BE49-F238E27FC236}">
                <a16:creationId xmlns:a16="http://schemas.microsoft.com/office/drawing/2014/main" id="{4A49B5C3-0C45-768A-59C7-2B6B6DE5CA3C}"/>
              </a:ext>
            </a:extLst>
          </p:cNvPr>
          <p:cNvSpPr/>
          <p:nvPr/>
        </p:nvSpPr>
        <p:spPr>
          <a:xfrm>
            <a:off x="-85657" y="6577323"/>
            <a:ext cx="11563300" cy="71224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7" name="TextBox 86">
            <a:extLst>
              <a:ext uri="{FF2B5EF4-FFF2-40B4-BE49-F238E27FC236}">
                <a16:creationId xmlns:a16="http://schemas.microsoft.com/office/drawing/2014/main" id="{274921C8-1F77-B1CD-D053-7E842CC36010}"/>
              </a:ext>
            </a:extLst>
          </p:cNvPr>
          <p:cNvSpPr txBox="1"/>
          <p:nvPr/>
        </p:nvSpPr>
        <p:spPr>
          <a:xfrm>
            <a:off x="933248" y="7515198"/>
            <a:ext cx="9319434" cy="5632311"/>
          </a:xfrm>
          <a:prstGeom prst="rect">
            <a:avLst/>
          </a:prstGeom>
          <a:noFill/>
        </p:spPr>
        <p:txBody>
          <a:bodyPr wrap="square" rtlCol="0">
            <a:spAutoFit/>
          </a:bodyPr>
          <a:lstStyle/>
          <a:p>
            <a:pPr algn="ctr"/>
            <a:r>
              <a:rPr lang="en-US" sz="9000" b="1" dirty="0">
                <a:solidFill>
                  <a:schemeClr val="bg2"/>
                </a:solidFill>
                <a:latin typeface="Poppins" panose="00000500000000000000" pitchFamily="2" charset="0"/>
                <a:cs typeface="Poppins" panose="00000500000000000000" pitchFamily="2" charset="0"/>
              </a:rPr>
              <a:t>A SMARTER </a:t>
            </a:r>
          </a:p>
          <a:p>
            <a:pPr algn="ctr"/>
            <a:r>
              <a:rPr lang="en-US" sz="9000" b="1" dirty="0">
                <a:solidFill>
                  <a:schemeClr val="bg2"/>
                </a:solidFill>
                <a:latin typeface="Poppins" panose="00000500000000000000" pitchFamily="2" charset="0"/>
                <a:cs typeface="Poppins" panose="00000500000000000000" pitchFamily="2" charset="0"/>
              </a:rPr>
              <a:t>WAY TO SAVE </a:t>
            </a:r>
          </a:p>
          <a:p>
            <a:pPr algn="ctr"/>
            <a:r>
              <a:rPr lang="en-US" sz="9000" b="1" dirty="0">
                <a:solidFill>
                  <a:schemeClr val="bg2"/>
                </a:solidFill>
                <a:latin typeface="Poppins" panose="00000500000000000000" pitchFamily="2" charset="0"/>
                <a:cs typeface="Poppins" panose="00000500000000000000" pitchFamily="2" charset="0"/>
              </a:rPr>
              <a:t>FOR YOUR FUTURE</a:t>
            </a:r>
            <a:endParaRPr lang="en-PK" sz="9000" b="1" dirty="0">
              <a:solidFill>
                <a:schemeClr val="bg2"/>
              </a:solidFill>
              <a:latin typeface="Poppins" panose="00000500000000000000" pitchFamily="2" charset="0"/>
              <a:cs typeface="Poppins" panose="00000500000000000000" pitchFamily="2" charset="0"/>
            </a:endParaRPr>
          </a:p>
        </p:txBody>
      </p:sp>
      <p:sp>
        <p:nvSpPr>
          <p:cNvPr id="94" name="Rectangle 93">
            <a:extLst>
              <a:ext uri="{FF2B5EF4-FFF2-40B4-BE49-F238E27FC236}">
                <a16:creationId xmlns:a16="http://schemas.microsoft.com/office/drawing/2014/main" id="{2C555702-C92F-3C33-E423-30B4AD2B00AC}"/>
              </a:ext>
            </a:extLst>
          </p:cNvPr>
          <p:cNvSpPr/>
          <p:nvPr/>
        </p:nvSpPr>
        <p:spPr>
          <a:xfrm>
            <a:off x="23020972" y="505571"/>
            <a:ext cx="1377993" cy="47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45F2B0F-772C-04F4-D411-B0632EBABF85}"/>
              </a:ext>
            </a:extLst>
          </p:cNvPr>
          <p:cNvSpPr/>
          <p:nvPr/>
        </p:nvSpPr>
        <p:spPr>
          <a:xfrm>
            <a:off x="1208028" y="2473113"/>
            <a:ext cx="122201" cy="19344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00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A8C4A5-9F64-4341-B6FA-4E57A852E930}"/>
              </a:ext>
            </a:extLst>
          </p:cNvPr>
          <p:cNvSpPr/>
          <p:nvPr/>
        </p:nvSpPr>
        <p:spPr>
          <a:xfrm>
            <a:off x="1" y="0"/>
            <a:ext cx="6725919" cy="13716000"/>
          </a:xfrm>
          <a:prstGeom prst="rect">
            <a:avLst/>
          </a:prstGeom>
          <a:solidFill>
            <a:srgbClr val="1E8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aphicFrame>
        <p:nvGraphicFramePr>
          <p:cNvPr id="64" name="Content Placeholder 3">
            <a:extLst>
              <a:ext uri="{FF2B5EF4-FFF2-40B4-BE49-F238E27FC236}">
                <a16:creationId xmlns:a16="http://schemas.microsoft.com/office/drawing/2014/main" id="{5A6B085F-26CA-F437-C9A7-D01F7071AF72}"/>
              </a:ext>
            </a:extLst>
          </p:cNvPr>
          <p:cNvGraphicFramePr>
            <a:graphicFrameLocks/>
          </p:cNvGraphicFramePr>
          <p:nvPr>
            <p:extLst>
              <p:ext uri="{D42A27DB-BD31-4B8C-83A1-F6EECF244321}">
                <p14:modId xmlns:p14="http://schemas.microsoft.com/office/powerpoint/2010/main" val="36236307"/>
              </p:ext>
            </p:extLst>
          </p:nvPr>
        </p:nvGraphicFramePr>
        <p:xfrm>
          <a:off x="7396480" y="785905"/>
          <a:ext cx="16398240" cy="12144190"/>
        </p:xfrm>
        <a:graphic>
          <a:graphicData uri="http://schemas.openxmlformats.org/drawingml/2006/chart">
            <c:chart xmlns:c="http://schemas.openxmlformats.org/drawingml/2006/chart" xmlns:r="http://schemas.openxmlformats.org/officeDocument/2006/relationships" r:id="rId2"/>
          </a:graphicData>
        </a:graphic>
      </p:graphicFrame>
      <p:sp>
        <p:nvSpPr>
          <p:cNvPr id="65" name="TextBox 64">
            <a:extLst>
              <a:ext uri="{FF2B5EF4-FFF2-40B4-BE49-F238E27FC236}">
                <a16:creationId xmlns:a16="http://schemas.microsoft.com/office/drawing/2014/main" id="{6851629F-B9F7-87C5-E740-A6F69E2D5083}"/>
              </a:ext>
            </a:extLst>
          </p:cNvPr>
          <p:cNvSpPr txBox="1"/>
          <p:nvPr/>
        </p:nvSpPr>
        <p:spPr>
          <a:xfrm>
            <a:off x="289262" y="3824877"/>
            <a:ext cx="6436658" cy="6740307"/>
          </a:xfrm>
          <a:prstGeom prst="rect">
            <a:avLst/>
          </a:prstGeom>
          <a:noFill/>
        </p:spPr>
        <p:txBody>
          <a:bodyPr wrap="square" rtlCol="0">
            <a:spAutoFit/>
          </a:bodyPr>
          <a:lstStyle/>
          <a:p>
            <a:r>
              <a:rPr lang="en-US" sz="7200" dirty="0">
                <a:solidFill>
                  <a:schemeClr val="bg2"/>
                </a:solidFill>
                <a:latin typeface="Poppins SemiBold" panose="00000700000000000000" pitchFamily="2" charset="0"/>
                <a:cs typeface="Poppins SemiBold" panose="00000700000000000000" pitchFamily="2" charset="0"/>
              </a:rPr>
              <a:t>We use the highest contribution limits based on age or need.</a:t>
            </a:r>
            <a:endParaRPr lang="en-PK" sz="7200" dirty="0">
              <a:solidFill>
                <a:schemeClr val="bg2"/>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634026765"/>
      </p:ext>
    </p:extLst>
  </p:cSld>
  <p:clrMapOvr>
    <a:masterClrMapping/>
  </p:clrMapOvr>
</p:sld>
</file>

<file path=ppt/theme/theme1.xml><?xml version="1.0" encoding="utf-8"?>
<a:theme xmlns:a="http://schemas.openxmlformats.org/drawingml/2006/main" name="Office Theme">
  <a:themeElements>
    <a:clrScheme name="Custom 32">
      <a:dk1>
        <a:srgbClr val="1F2023"/>
      </a:dk1>
      <a:lt1>
        <a:srgbClr val="EDEFF4"/>
      </a:lt1>
      <a:dk2>
        <a:srgbClr val="1F2023"/>
      </a:dk2>
      <a:lt2>
        <a:srgbClr val="FFFFFF"/>
      </a:lt2>
      <a:accent1>
        <a:srgbClr val="1E87AE"/>
      </a:accent1>
      <a:accent2>
        <a:srgbClr val="9ACA41"/>
      </a:accent2>
      <a:accent3>
        <a:srgbClr val="EDE941"/>
      </a:accent3>
      <a:accent4>
        <a:srgbClr val="FFC000"/>
      </a:accent4>
      <a:accent5>
        <a:srgbClr val="5B9BD5"/>
      </a:accent5>
      <a:accent6>
        <a:srgbClr val="70AD47"/>
      </a:accent6>
      <a:hlink>
        <a:srgbClr val="0563C1"/>
      </a:hlink>
      <a:folHlink>
        <a:srgbClr val="954F72"/>
      </a:folHlink>
    </a:clrScheme>
    <a:fontScheme name="Custom 107">
      <a:majorFont>
        <a:latin typeface="Sora Semibold"/>
        <a:ea typeface=""/>
        <a:cs typeface=""/>
      </a:majorFont>
      <a:minorFont>
        <a:latin typeface="Sor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Presentation template">
      <a:dk1>
        <a:sysClr val="windowText" lastClr="000000"/>
      </a:dk1>
      <a:lt1>
        <a:sysClr val="window" lastClr="FFFFFF"/>
      </a:lt1>
      <a:dk2>
        <a:srgbClr val="44546A"/>
      </a:dk2>
      <a:lt2>
        <a:srgbClr val="E7E6E6"/>
      </a:lt2>
      <a:accent1>
        <a:srgbClr val="3A64F2"/>
      </a:accent1>
      <a:accent2>
        <a:srgbClr val="F35564"/>
      </a:accent2>
      <a:accent3>
        <a:srgbClr val="FDBE17"/>
      </a:accent3>
      <a:accent4>
        <a:srgbClr val="77E1C3"/>
      </a:accent4>
      <a:accent5>
        <a:srgbClr val="9F61F1"/>
      </a:accent5>
      <a:accent6>
        <a:srgbClr val="0DB1F8"/>
      </a:accent6>
      <a:hlink>
        <a:srgbClr val="0563C1"/>
      </a:hlink>
      <a:folHlink>
        <a:srgbClr val="954F72"/>
      </a:folHlink>
    </a:clrScheme>
    <a:fontScheme name="fONTS">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8227</TotalTime>
  <Words>1076</Words>
  <Application>Microsoft Office PowerPoint</Application>
  <PresentationFormat>Custom</PresentationFormat>
  <Paragraphs>182</Paragraphs>
  <Slides>21</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21</vt:i4>
      </vt:variant>
    </vt:vector>
  </HeadingPairs>
  <TitlesOfParts>
    <vt:vector size="38" baseType="lpstr">
      <vt:lpstr>Lato Light</vt:lpstr>
      <vt:lpstr>Open Sans</vt:lpstr>
      <vt:lpstr>Poppins</vt:lpstr>
      <vt:lpstr>Josefin Sans</vt:lpstr>
      <vt:lpstr>Font Awesome 5 Free Solid</vt:lpstr>
      <vt:lpstr>Wingdings</vt:lpstr>
      <vt:lpstr>Sora Semibold</vt:lpstr>
      <vt:lpstr>Poppins SemiBold</vt:lpstr>
      <vt:lpstr>Arial</vt:lpstr>
      <vt:lpstr>Calibri</vt:lpstr>
      <vt:lpstr>Montserrat ExtraBold</vt:lpstr>
      <vt:lpstr>Poppins Light</vt:lpstr>
      <vt:lpstr>Sora Light</vt:lpstr>
      <vt:lpstr>Montserrat Light</vt:lpstr>
      <vt:lpstr>Font Awesome 5 Brands Regular</vt:lpstr>
      <vt:lpstr>Office Theme</vt:lpstr>
      <vt:lpstr>Default Theme</vt:lpstr>
      <vt:lpstr>PowerPoint Presentation</vt:lpstr>
      <vt:lpstr>Today’s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Oleksandr</dc:creator>
  <cp:lastModifiedBy>Nick Giovannetti</cp:lastModifiedBy>
  <cp:revision>239</cp:revision>
  <cp:lastPrinted>2023-04-24T23:18:55Z</cp:lastPrinted>
  <dcterms:created xsi:type="dcterms:W3CDTF">2021-04-21T07:42:42Z</dcterms:created>
  <dcterms:modified xsi:type="dcterms:W3CDTF">2023-04-25T16:15:43Z</dcterms:modified>
</cp:coreProperties>
</file>